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sldIdLst>
    <p:sldId id="277" r:id="rId2"/>
    <p:sldId id="532" r:id="rId3"/>
    <p:sldId id="533" r:id="rId4"/>
    <p:sldId id="534" r:id="rId5"/>
    <p:sldId id="535" r:id="rId6"/>
    <p:sldId id="536" r:id="rId7"/>
    <p:sldId id="526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ali" panose="020B0604020202020204" charset="-34"/>
      <p:regular r:id="rId14"/>
      <p:bold r:id="rId15"/>
      <p:italic r:id="rId16"/>
      <p:boldItalic r:id="rId17"/>
    </p:embeddedFont>
    <p:embeddedFont>
      <p:font typeface="Mali Medium" panose="020B0604020202020204" charset="-34"/>
      <p:regular r:id="rId18"/>
      <p:italic r:id="rId19"/>
    </p:embeddedFont>
    <p:embeddedFont>
      <p:font typeface="Sarabun" panose="020B0604020202020204" charset="-34"/>
      <p:regular r:id="rId20"/>
      <p:bold r:id="rId21"/>
      <p:italic r:id="rId22"/>
      <p:boldItalic r:id="rId23"/>
    </p:embeddedFont>
    <p:embeddedFont>
      <p:font typeface="TH Sarabun New" panose="020B0500040200020003" pitchFamily="34" charset="-34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นายขวัญตระกูล บุทธิจักร" userId="775f69b5-1f70-4a5c-bae5-04682b65fb31" providerId="ADAL" clId="{D53E8CF2-D6EC-438A-B471-99C97541A434}"/>
    <pc:docChg chg="undo redo custSel addSld delSld modSld sldOrd">
      <pc:chgData name="นายขวัญตระกูล บุทธิจักร" userId="775f69b5-1f70-4a5c-bae5-04682b65fb31" providerId="ADAL" clId="{D53E8CF2-D6EC-438A-B471-99C97541A434}" dt="2023-03-28T08:53:31.348" v="1658" actId="47"/>
      <pc:docMkLst>
        <pc:docMk/>
      </pc:docMkLst>
      <pc:sldChg chg="addSp delSp modSp mod ord">
        <pc:chgData name="นายขวัญตระกูล บุทธิจักร" userId="775f69b5-1f70-4a5c-bae5-04682b65fb31" providerId="ADAL" clId="{D53E8CF2-D6EC-438A-B471-99C97541A434}" dt="2023-03-28T08:15:37.084" v="498"/>
        <pc:sldMkLst>
          <pc:docMk/>
          <pc:sldMk cId="3226798994" sldId="257"/>
        </pc:sldMkLst>
        <pc:spChg chg="del">
          <ac:chgData name="นายขวัญตระกูล บุทธิจักร" userId="775f69b5-1f70-4a5c-bae5-04682b65fb31" providerId="ADAL" clId="{D53E8CF2-D6EC-438A-B471-99C97541A434}" dt="2023-03-28T08:07:32.380" v="287" actId="478"/>
          <ac:spMkLst>
            <pc:docMk/>
            <pc:sldMk cId="3226798994" sldId="257"/>
            <ac:spMk id="2" creationId="{75E07CF5-38D8-47A8-9E8F-CC705E81752C}"/>
          </ac:spMkLst>
        </pc:spChg>
        <pc:spChg chg="del">
          <ac:chgData name="นายขวัญตระกูล บุทธิจักร" userId="775f69b5-1f70-4a5c-bae5-04682b65fb31" providerId="ADAL" clId="{D53E8CF2-D6EC-438A-B471-99C97541A434}" dt="2023-03-28T08:07:35.163" v="288" actId="478"/>
          <ac:spMkLst>
            <pc:docMk/>
            <pc:sldMk cId="3226798994" sldId="257"/>
            <ac:spMk id="3" creationId="{0992B812-A94C-4B89-AEB0-6830ABC726BE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11:18.861" v="477" actId="20577"/>
          <ac:spMkLst>
            <pc:docMk/>
            <pc:sldMk cId="3226798994" sldId="257"/>
            <ac:spMk id="4" creationId="{22EA4DD9-555C-4066-9337-611844695188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10:14.426" v="461" actId="2710"/>
          <ac:spMkLst>
            <pc:docMk/>
            <pc:sldMk cId="3226798994" sldId="257"/>
            <ac:spMk id="5" creationId="{1BFAB2F7-39F5-44EB-8834-4E4ECA6C5F28}"/>
          </ac:spMkLst>
        </pc:spChg>
        <pc:spChg chg="add del mod">
          <ac:chgData name="นายขวัญตระกูล บุทธิจักร" userId="775f69b5-1f70-4a5c-bae5-04682b65fb31" providerId="ADAL" clId="{D53E8CF2-D6EC-438A-B471-99C97541A434}" dt="2023-03-28T08:07:40.087" v="290" actId="478"/>
          <ac:spMkLst>
            <pc:docMk/>
            <pc:sldMk cId="3226798994" sldId="257"/>
            <ac:spMk id="7" creationId="{D5F40775-48AC-9BE4-B07F-778C1F83E362}"/>
          </ac:spMkLst>
        </pc:spChg>
        <pc:spChg chg="add del mod">
          <ac:chgData name="นายขวัญตระกูล บุทธิจักร" userId="775f69b5-1f70-4a5c-bae5-04682b65fb31" providerId="ADAL" clId="{D53E8CF2-D6EC-438A-B471-99C97541A434}" dt="2023-03-28T08:07:37.575" v="289" actId="478"/>
          <ac:spMkLst>
            <pc:docMk/>
            <pc:sldMk cId="3226798994" sldId="257"/>
            <ac:spMk id="9" creationId="{BCBCEC16-1B61-F90C-A0D0-16E2E5366FF0}"/>
          </ac:spMkLst>
        </pc:spChg>
        <pc:picChg chg="add mod">
          <ac:chgData name="นายขวัญตระกูล บุทธิจักร" userId="775f69b5-1f70-4a5c-bae5-04682b65fb31" providerId="ADAL" clId="{D53E8CF2-D6EC-438A-B471-99C97541A434}" dt="2023-03-28T08:15:37.084" v="498"/>
          <ac:picMkLst>
            <pc:docMk/>
            <pc:sldMk cId="3226798994" sldId="257"/>
            <ac:picMk id="10" creationId="{F6115710-5858-2A83-6730-35A54C3E78A8}"/>
          </ac:picMkLst>
        </pc:picChg>
      </pc:sldChg>
      <pc:sldChg chg="addSp delSp modSp del mod ord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2424355545" sldId="258"/>
        </pc:sldMkLst>
        <pc:spChg chg="mod">
          <ac:chgData name="นายขวัญตระกูล บุทธิจักร" userId="775f69b5-1f70-4a5c-bae5-04682b65fb31" providerId="ADAL" clId="{D53E8CF2-D6EC-438A-B471-99C97541A434}" dt="2023-03-28T08:35:01.902" v="1180"/>
          <ac:spMkLst>
            <pc:docMk/>
            <pc:sldMk cId="2424355545" sldId="258"/>
            <ac:spMk id="3" creationId="{046D4642-83F9-6043-8CDC-DFD5ADC82589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01.902" v="1180"/>
          <ac:spMkLst>
            <pc:docMk/>
            <pc:sldMk cId="2424355545" sldId="258"/>
            <ac:spMk id="4" creationId="{86C47F51-C237-D9C0-EEC5-AF5F45294617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01.902" v="1180"/>
          <ac:spMkLst>
            <pc:docMk/>
            <pc:sldMk cId="2424355545" sldId="258"/>
            <ac:spMk id="5" creationId="{C78568A4-8E68-8AD2-C6BA-C6834406040E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8:09.363" v="1186"/>
          <ac:spMkLst>
            <pc:docMk/>
            <pc:sldMk cId="2424355545" sldId="258"/>
            <ac:spMk id="7" creationId="{D0896FF4-5A16-498B-81B8-5168FEB925FE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8" creationId="{976851A1-81F3-A8E7-2014-7B7BA2C8A441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12" creationId="{2303B2A8-7363-63D5-FD06-AAD909222402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13" creationId="{9A23CC1A-868A-C401-09BC-679B7C9A7803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15" creationId="{48F830A5-3347-213E-7FB6-FCCBBD973A9A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16" creationId="{94E6D33F-3DC6-9C5C-2F29-17132CC396B8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17" creationId="{18D8DA64-2E85-B11F-2360-CEB7B5A65369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19" creationId="{F90F84D7-55B9-88E7-E2D2-702428E54842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20" creationId="{715A7843-7718-3BF6-7E69-46AF541D0C38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21" creationId="{537EBFE6-6036-9641-BF77-334D4A0CDE96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22" creationId="{3076F0E8-1730-C375-6C75-92248D3A235C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23" creationId="{001CD6C3-05B9-ECE2-9F50-FEED15E87000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24" creationId="{CC5AC2D2-1932-3F77-47D6-7662AB892F50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25" creationId="{7A010D04-26E2-4DDB-DF3D-0D10C146D55B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26" creationId="{6D253F6D-B566-7C91-D9E0-7318DB6AD510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27" creationId="{EC07C043-CE67-A47B-3262-DC44368F6C29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28" creationId="{7452BFEC-9C5F-4FF9-AA6E-C52485A52EC1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29" creationId="{C0AF643C-924E-63AD-6DBC-AD8226503461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30" creationId="{E60FF976-9A56-2101-99F6-A7C720652CB6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31" creationId="{55BF6DC1-A7D0-B276-4B8E-8E994862CE3D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32" creationId="{6435E388-6640-ABE6-36E7-C48B761D21AB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33" creationId="{E605C0B1-F9EF-AD49-3807-A2AB605EAD18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34" creationId="{1631F0E2-AAE4-54C7-46CB-53AEED4D7604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35" creationId="{7D10AF08-30F0-611A-9802-64773C5F4302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36" creationId="{EE398F40-2147-7F83-9D70-74BCB2BA4B1D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37" creationId="{1E70FC1F-1FC8-C594-DB42-1D1D11CB6400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38" creationId="{DD1288DB-FACC-4418-3109-220C48937F8C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5:12.515" v="1182"/>
          <ac:spMkLst>
            <pc:docMk/>
            <pc:sldMk cId="2424355545" sldId="258"/>
            <ac:spMk id="39" creationId="{504D1C24-FEAB-5C33-42FF-93EDB2015B87}"/>
          </ac:spMkLst>
        </pc:spChg>
        <pc:spChg chg="add del mod">
          <ac:chgData name="นายขวัญตระกูล บุทธิจักร" userId="775f69b5-1f70-4a5c-bae5-04682b65fb31" providerId="ADAL" clId="{D53E8CF2-D6EC-438A-B471-99C97541A434}" dt="2023-03-28T08:35:23.579" v="1185"/>
          <ac:spMkLst>
            <pc:docMk/>
            <pc:sldMk cId="2424355545" sldId="258"/>
            <ac:spMk id="40" creationId="{DD880603-ABF8-6568-9CA1-799A0EE554D3}"/>
          </ac:spMkLst>
        </pc:spChg>
        <pc:grpChg chg="add del mod">
          <ac:chgData name="นายขวัญตระกูล บุทธิจักร" userId="775f69b5-1f70-4a5c-bae5-04682b65fb31" providerId="ADAL" clId="{D53E8CF2-D6EC-438A-B471-99C97541A434}" dt="2023-03-28T08:35:03.836" v="1181"/>
          <ac:grpSpMkLst>
            <pc:docMk/>
            <pc:sldMk cId="2424355545" sldId="258"/>
            <ac:grpSpMk id="2" creationId="{6AFC3BBF-EA98-0D2C-2B8E-6E3731188DD4}"/>
          </ac:grpSpMkLst>
        </pc:grpChg>
        <pc:grpChg chg="add del mod">
          <ac:chgData name="นายขวัญตระกูล บุทธิจักร" userId="775f69b5-1f70-4a5c-bae5-04682b65fb31" providerId="ADAL" clId="{D53E8CF2-D6EC-438A-B471-99C97541A434}" dt="2023-03-28T08:35:23.579" v="1185"/>
          <ac:grpSpMkLst>
            <pc:docMk/>
            <pc:sldMk cId="2424355545" sldId="258"/>
            <ac:grpSpMk id="6" creationId="{64C40DE0-DE41-A885-1CAB-E24E593CA9EA}"/>
          </ac:grpSpMkLst>
        </pc:grpChg>
        <pc:grpChg chg="add del mod">
          <ac:chgData name="นายขวัญตระกูล บุทธิจักร" userId="775f69b5-1f70-4a5c-bae5-04682b65fb31" providerId="ADAL" clId="{D53E8CF2-D6EC-438A-B471-99C97541A434}" dt="2023-03-28T08:35:23.579" v="1185"/>
          <ac:grpSpMkLst>
            <pc:docMk/>
            <pc:sldMk cId="2424355545" sldId="258"/>
            <ac:grpSpMk id="14" creationId="{B8495E7A-60EA-B5C6-D8DA-285809883631}"/>
          </ac:grpSpMkLst>
        </pc:grpChg>
        <pc:grpChg chg="mod">
          <ac:chgData name="นายขวัญตระกูล บุทธิจักร" userId="775f69b5-1f70-4a5c-bae5-04682b65fb31" providerId="ADAL" clId="{D53E8CF2-D6EC-438A-B471-99C97541A434}" dt="2023-03-28T08:35:12.515" v="1182"/>
          <ac:grpSpMkLst>
            <pc:docMk/>
            <pc:sldMk cId="2424355545" sldId="258"/>
            <ac:grpSpMk id="18" creationId="{74722C3E-1960-9545-8BB7-62B329D40803}"/>
          </ac:grpSpMkLst>
        </pc:grpChg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2055006079" sldId="259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894330397" sldId="260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3335301902" sldId="261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705643660" sldId="262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2914166623" sldId="263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3826678411" sldId="264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3176131150" sldId="265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1145304573" sldId="266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2037177176" sldId="267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4290381448" sldId="268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4009512865" sldId="269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4109139669" sldId="270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660957703" sldId="271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1488510846" sldId="272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401507897" sldId="273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782799334" sldId="274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1748728469" sldId="275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1203170483" sldId="276"/>
        </pc:sldMkLst>
      </pc:sldChg>
      <pc:sldChg chg="addSp delSp modSp mod">
        <pc:chgData name="นายขวัญตระกูล บุทธิจักร" userId="775f69b5-1f70-4a5c-bae5-04682b65fb31" providerId="ADAL" clId="{D53E8CF2-D6EC-438A-B471-99C97541A434}" dt="2023-03-28T08:15:09.283" v="495" actId="14100"/>
        <pc:sldMkLst>
          <pc:docMk/>
          <pc:sldMk cId="212106860" sldId="277"/>
        </pc:sldMkLst>
        <pc:spChg chg="mod">
          <ac:chgData name="นายขวัญตระกูล บุทธิจักร" userId="775f69b5-1f70-4a5c-bae5-04682b65fb31" providerId="ADAL" clId="{D53E8CF2-D6EC-438A-B471-99C97541A434}" dt="2023-03-28T08:01:25.318" v="139" actId="1038"/>
          <ac:spMkLst>
            <pc:docMk/>
            <pc:sldMk cId="212106860" sldId="277"/>
            <ac:spMk id="8" creationId="{CCCD1BF5-74D1-B012-A93B-9C1A5C03BE1C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01:34.563" v="148" actId="1037"/>
          <ac:spMkLst>
            <pc:docMk/>
            <pc:sldMk cId="212106860" sldId="277"/>
            <ac:spMk id="69" creationId="{361FFE90-32E6-F86F-1245-D56DAE3B51E9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00:03.881" v="103" actId="403"/>
          <ac:spMkLst>
            <pc:docMk/>
            <pc:sldMk cId="212106860" sldId="277"/>
            <ac:spMk id="71" creationId="{AEB88D77-DE05-2AFB-1FFE-34ED6379044B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02:02.852" v="204" actId="20577"/>
          <ac:spMkLst>
            <pc:docMk/>
            <pc:sldMk cId="212106860" sldId="277"/>
            <ac:spMk id="73" creationId="{BB1B8BBE-C1AE-0E53-C4FD-EF715A96521A}"/>
          </ac:spMkLst>
        </pc:spChg>
        <pc:grpChg chg="add del mod">
          <ac:chgData name="นายขวัญตระกูล บุทธิจักร" userId="775f69b5-1f70-4a5c-bae5-04682b65fb31" providerId="ADAL" clId="{D53E8CF2-D6EC-438A-B471-99C97541A434}" dt="2023-03-28T08:01:15.171" v="122" actId="14100"/>
          <ac:grpSpMkLst>
            <pc:docMk/>
            <pc:sldMk cId="212106860" sldId="277"/>
            <ac:grpSpMk id="38" creationId="{FEAD9CE1-F036-B35F-A58C-FE7FD2BCEF1E}"/>
          </ac:grpSpMkLst>
        </pc:grpChg>
        <pc:grpChg chg="add del mod">
          <ac:chgData name="นายขวัญตระกูล บุทธิจักร" userId="775f69b5-1f70-4a5c-bae5-04682b65fb31" providerId="ADAL" clId="{D53E8CF2-D6EC-438A-B471-99C97541A434}" dt="2023-03-28T08:00:54.282" v="119" actId="14100"/>
          <ac:grpSpMkLst>
            <pc:docMk/>
            <pc:sldMk cId="212106860" sldId="277"/>
            <ac:grpSpMk id="74" creationId="{AED20276-E569-F803-D05D-5790A5E39AD9}"/>
          </ac:grpSpMkLst>
        </pc:grpChg>
        <pc:picChg chg="add del mod">
          <ac:chgData name="นายขวัญตระกูล บุทธิจักร" userId="775f69b5-1f70-4a5c-bae5-04682b65fb31" providerId="ADAL" clId="{D53E8CF2-D6EC-438A-B471-99C97541A434}" dt="2023-03-28T08:00:24.786" v="108" actId="14100"/>
          <ac:picMkLst>
            <pc:docMk/>
            <pc:sldMk cId="212106860" sldId="277"/>
            <ac:picMk id="76" creationId="{B4C8A6B6-5AF0-D568-7AE0-43CFFFFF00C1}"/>
          </ac:picMkLst>
        </pc:picChg>
        <pc:picChg chg="add mod">
          <ac:chgData name="นายขวัญตระกูล บุทธิจักร" userId="775f69b5-1f70-4a5c-bae5-04682b65fb31" providerId="ADAL" clId="{D53E8CF2-D6EC-438A-B471-99C97541A434}" dt="2023-03-28T08:15:09.283" v="495" actId="14100"/>
          <ac:picMkLst>
            <pc:docMk/>
            <pc:sldMk cId="212106860" sldId="277"/>
            <ac:picMk id="1026" creationId="{68D2BF05-86DC-BDE6-1F08-82D265079CB3}"/>
          </ac:picMkLst>
        </pc:picChg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3522292594" sldId="278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2426527247" sldId="488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2622632233" sldId="494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188767464" sldId="496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902822203" sldId="500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3411257623" sldId="502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706728763" sldId="503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1731603470" sldId="504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407133559" sldId="505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938590628" sldId="506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2477248694" sldId="507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1936461976" sldId="508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653963733" sldId="510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1100473290" sldId="512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2851680968" sldId="513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1626534770" sldId="514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1753175917" sldId="515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16.672" v="256" actId="47"/>
        <pc:sldMkLst>
          <pc:docMk/>
          <pc:sldMk cId="781890537" sldId="516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05:05.856" v="255" actId="47"/>
        <pc:sldMkLst>
          <pc:docMk/>
          <pc:sldMk cId="727449394" sldId="517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1407850313" sldId="519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1991664485" sldId="520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932890203" sldId="521"/>
        </pc:sldMkLst>
      </pc:sldChg>
      <pc:sldChg chg="del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422343981" sldId="522"/>
        </pc:sldMkLst>
      </pc:sldChg>
      <pc:sldChg chg="modSp add del mod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1307132047" sldId="523"/>
        </pc:sldMkLst>
        <pc:spChg chg="mod">
          <ac:chgData name="นายขวัญตระกูล บุทธิจักร" userId="775f69b5-1f70-4a5c-bae5-04682b65fb31" providerId="ADAL" clId="{D53E8CF2-D6EC-438A-B471-99C97541A434}" dt="2023-03-28T08:06:40.201" v="286" actId="1076"/>
          <ac:spMkLst>
            <pc:docMk/>
            <pc:sldMk cId="1307132047" sldId="523"/>
            <ac:spMk id="12" creationId="{32119519-10C6-4E1B-9F4B-81E43C88C4B2}"/>
          </ac:spMkLst>
        </pc:spChg>
      </pc:sldChg>
      <pc:sldChg chg="addSp delSp modSp add mod ord">
        <pc:chgData name="นายขวัญตระกูล บุทธิจักร" userId="775f69b5-1f70-4a5c-bae5-04682b65fb31" providerId="ADAL" clId="{D53E8CF2-D6EC-438A-B471-99C97541A434}" dt="2023-03-28T08:30:41.164" v="1164"/>
        <pc:sldMkLst>
          <pc:docMk/>
          <pc:sldMk cId="4137778621" sldId="524"/>
        </pc:sldMkLst>
        <pc:spChg chg="add del mod">
          <ac:chgData name="นายขวัญตระกูล บุทธิจักร" userId="775f69b5-1f70-4a5c-bae5-04682b65fb31" providerId="ADAL" clId="{D53E8CF2-D6EC-438A-B471-99C97541A434}" dt="2023-03-28T08:17:26.716" v="540" actId="478"/>
          <ac:spMkLst>
            <pc:docMk/>
            <pc:sldMk cId="4137778621" sldId="524"/>
            <ac:spMk id="3" creationId="{88D6D009-E1D0-0CE2-441A-ACE3439A3F8F}"/>
          </ac:spMkLst>
        </pc:spChg>
        <pc:spChg chg="add del mod">
          <ac:chgData name="นายขวัญตระกูล บุทธิจักร" userId="775f69b5-1f70-4a5c-bae5-04682b65fb31" providerId="ADAL" clId="{D53E8CF2-D6EC-438A-B471-99C97541A434}" dt="2023-03-28T08:25:39.768" v="992" actId="478"/>
          <ac:spMkLst>
            <pc:docMk/>
            <pc:sldMk cId="4137778621" sldId="524"/>
            <ac:spMk id="5" creationId="{60201808-0E72-244D-3D25-B2AF370776DA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25:49.318" v="995" actId="403"/>
          <ac:spMkLst>
            <pc:docMk/>
            <pc:sldMk cId="4137778621" sldId="524"/>
            <ac:spMk id="15" creationId="{E6EAF235-E0A8-4BC8-B076-B6480C541E98}"/>
          </ac:spMkLst>
        </pc:spChg>
        <pc:spChg chg="add del">
          <ac:chgData name="นายขวัญตระกูล บุทธิจักร" userId="775f69b5-1f70-4a5c-bae5-04682b65fb31" providerId="ADAL" clId="{D53E8CF2-D6EC-438A-B471-99C97541A434}" dt="2023-03-28T08:25:37.274" v="991" actId="478"/>
          <ac:spMkLst>
            <pc:docMk/>
            <pc:sldMk cId="4137778621" sldId="524"/>
            <ac:spMk id="16" creationId="{033AE073-13A9-4B45-ACB2-86CB72B22BE7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28:42.720" v="1057"/>
          <ac:spMkLst>
            <pc:docMk/>
            <pc:sldMk cId="4137778621" sldId="524"/>
            <ac:spMk id="17" creationId="{69B82D23-3614-432F-8390-ADF1A3D6AFD0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29:31.369" v="1106" actId="20577"/>
          <ac:spMkLst>
            <pc:docMk/>
            <pc:sldMk cId="4137778621" sldId="524"/>
            <ac:spMk id="18" creationId="{AAD61065-4058-4B84-B3D6-79A98578284F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28:32.956" v="1052" actId="20577"/>
          <ac:spMkLst>
            <pc:docMk/>
            <pc:sldMk cId="4137778621" sldId="524"/>
            <ac:spMk id="19" creationId="{79C53335-28CD-48D1-B912-4850B507651C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29:24.248" v="1105" actId="20577"/>
          <ac:spMkLst>
            <pc:docMk/>
            <pc:sldMk cId="4137778621" sldId="524"/>
            <ac:spMk id="20" creationId="{50F073D9-3DFE-4683-B319-C4014EE1987D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0:22.443" v="1163" actId="14100"/>
          <ac:spMkLst>
            <pc:docMk/>
            <pc:sldMk cId="4137778621" sldId="524"/>
            <ac:spMk id="22" creationId="{C70CBD6C-E5CD-4AF9-B4D8-6E4D370F5AC2}"/>
          </ac:spMkLst>
        </pc:spChg>
        <pc:picChg chg="add mod">
          <ac:chgData name="นายขวัญตระกูล บุทธิจักร" userId="775f69b5-1f70-4a5c-bae5-04682b65fb31" providerId="ADAL" clId="{D53E8CF2-D6EC-438A-B471-99C97541A434}" dt="2023-03-28T08:30:41.164" v="1164"/>
          <ac:picMkLst>
            <pc:docMk/>
            <pc:sldMk cId="4137778621" sldId="524"/>
            <ac:picMk id="6" creationId="{F63C23A5-D8CB-8BF8-70A9-1DB5919D23F2}"/>
          </ac:picMkLst>
        </pc:picChg>
      </pc:sldChg>
      <pc:sldChg chg="addSp modSp add mod ord">
        <pc:chgData name="นายขวัญตระกูล บุทธิจักร" userId="775f69b5-1f70-4a5c-bae5-04682b65fb31" providerId="ADAL" clId="{D53E8CF2-D6EC-438A-B471-99C97541A434}" dt="2023-03-28T08:31:42.116" v="1176" actId="20577"/>
        <pc:sldMkLst>
          <pc:docMk/>
          <pc:sldMk cId="1351035673" sldId="525"/>
        </pc:sldMkLst>
        <pc:spChg chg="mod">
          <ac:chgData name="นายขวัญตระกูล บุทธิจักร" userId="775f69b5-1f70-4a5c-bae5-04682b65fb31" providerId="ADAL" clId="{D53E8CF2-D6EC-438A-B471-99C97541A434}" dt="2023-03-28T08:22:28.515" v="804" actId="14100"/>
          <ac:spMkLst>
            <pc:docMk/>
            <pc:sldMk cId="1351035673" sldId="525"/>
            <ac:spMk id="27" creationId="{3A05CCEB-8474-66ED-16D6-608B72FD6770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1:20.683" v="1172" actId="20577"/>
          <ac:spMkLst>
            <pc:docMk/>
            <pc:sldMk cId="1351035673" sldId="525"/>
            <ac:spMk id="28" creationId="{58EEEB80-779A-236E-122B-74EC6A978DFD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1:42.116" v="1176" actId="20577"/>
          <ac:spMkLst>
            <pc:docMk/>
            <pc:sldMk cId="1351035673" sldId="525"/>
            <ac:spMk id="31" creationId="{7B931277-F25A-FFE8-3540-C77EF5DC9509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1:21.994" v="1175" actId="20577"/>
          <ac:spMkLst>
            <pc:docMk/>
            <pc:sldMk cId="1351035673" sldId="525"/>
            <ac:spMk id="32" creationId="{255DCFED-A1D5-FAEB-6F8A-59E85BF07E0E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22:35.107" v="806" actId="20577"/>
          <ac:spMkLst>
            <pc:docMk/>
            <pc:sldMk cId="1351035673" sldId="525"/>
            <ac:spMk id="35" creationId="{420E7766-5F9A-D8ED-4939-D0B04A964FF0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31:20.979" v="1173" actId="20577"/>
          <ac:spMkLst>
            <pc:docMk/>
            <pc:sldMk cId="1351035673" sldId="525"/>
            <ac:spMk id="36" creationId="{51883B4A-E69B-9242-FDC5-F024753101FF}"/>
          </ac:spMkLst>
        </pc:spChg>
        <pc:grpChg chg="mod">
          <ac:chgData name="นายขวัญตระกูล บุทธิจักร" userId="775f69b5-1f70-4a5c-bae5-04682b65fb31" providerId="ADAL" clId="{D53E8CF2-D6EC-438A-B471-99C97541A434}" dt="2023-03-28T08:19:53.777" v="620" actId="1076"/>
          <ac:grpSpMkLst>
            <pc:docMk/>
            <pc:sldMk cId="1351035673" sldId="525"/>
            <ac:grpSpMk id="55" creationId="{AA7CF7BC-8228-49EB-9AEC-46B5B0699E16}"/>
          </ac:grpSpMkLst>
        </pc:grpChg>
        <pc:picChg chg="mod">
          <ac:chgData name="นายขวัญตระกูล บุทธิจักร" userId="775f69b5-1f70-4a5c-bae5-04682b65fb31" providerId="ADAL" clId="{D53E8CF2-D6EC-438A-B471-99C97541A434}" dt="2023-03-28T08:22:09.931" v="798" actId="1076"/>
          <ac:picMkLst>
            <pc:docMk/>
            <pc:sldMk cId="1351035673" sldId="525"/>
            <ac:picMk id="6" creationId="{7078158A-4D89-4139-2AF4-AF274736EE69}"/>
          </ac:picMkLst>
        </pc:picChg>
        <pc:picChg chg="add mod">
          <ac:chgData name="นายขวัญตระกูล บุทธิจักร" userId="775f69b5-1f70-4a5c-bae5-04682b65fb31" providerId="ADAL" clId="{D53E8CF2-D6EC-438A-B471-99C97541A434}" dt="2023-03-28T08:20:25.391" v="624"/>
          <ac:picMkLst>
            <pc:docMk/>
            <pc:sldMk cId="1351035673" sldId="525"/>
            <ac:picMk id="12" creationId="{F86BD7A5-4D63-8A6E-D2DE-ADD2995B5E42}"/>
          </ac:picMkLst>
        </pc:picChg>
        <pc:cxnChg chg="mod">
          <ac:chgData name="นายขวัญตระกูล บุทธิจักร" userId="775f69b5-1f70-4a5c-bae5-04682b65fb31" providerId="ADAL" clId="{D53E8CF2-D6EC-438A-B471-99C97541A434}" dt="2023-03-28T08:19:59.266" v="621" actId="14100"/>
          <ac:cxnSpMkLst>
            <pc:docMk/>
            <pc:sldMk cId="1351035673" sldId="525"/>
            <ac:cxnSpMk id="40" creationId="{5ABD1095-62FC-2CBE-7144-E65165D20270}"/>
          </ac:cxnSpMkLst>
        </pc:cxnChg>
        <pc:cxnChg chg="mod">
          <ac:chgData name="นายขวัญตระกูล บุทธิจักร" userId="775f69b5-1f70-4a5c-bae5-04682b65fb31" providerId="ADAL" clId="{D53E8CF2-D6EC-438A-B471-99C97541A434}" dt="2023-03-28T08:20:06.147" v="623" actId="14100"/>
          <ac:cxnSpMkLst>
            <pc:docMk/>
            <pc:sldMk cId="1351035673" sldId="525"/>
            <ac:cxnSpMk id="53" creationId="{42D3409F-546D-237C-D315-BA8151B316F7}"/>
          </ac:cxnSpMkLst>
        </pc:cxnChg>
      </pc:sldChg>
      <pc:sldChg chg="addSp modSp add mod ord">
        <pc:chgData name="นายขวัญตระกูล บุทธิจักร" userId="775f69b5-1f70-4a5c-bae5-04682b65fb31" providerId="ADAL" clId="{D53E8CF2-D6EC-438A-B471-99C97541A434}" dt="2023-03-28T08:52:56.326" v="1657"/>
        <pc:sldMkLst>
          <pc:docMk/>
          <pc:sldMk cId="1316070239" sldId="526"/>
        </pc:sldMkLst>
        <pc:spChg chg="add mod">
          <ac:chgData name="นายขวัญตระกูล บุทธิจักร" userId="775f69b5-1f70-4a5c-bae5-04682b65fb31" providerId="ADAL" clId="{D53E8CF2-D6EC-438A-B471-99C97541A434}" dt="2023-03-28T08:42:26.636" v="1283" actId="404"/>
          <ac:spMkLst>
            <pc:docMk/>
            <pc:sldMk cId="1316070239" sldId="526"/>
            <ac:spMk id="3" creationId="{811B3F3C-76FC-2E80-1FA5-EBBA4A9B7CDE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41:41.819" v="1262" actId="1076"/>
          <ac:spMkLst>
            <pc:docMk/>
            <pc:sldMk cId="1316070239" sldId="526"/>
            <ac:spMk id="39" creationId="{0E583EA8-816E-418B-BF4C-B5E30B4535BD}"/>
          </ac:spMkLst>
        </pc:spChg>
        <pc:picChg chg="add mod">
          <ac:chgData name="นายขวัญตระกูล บุทธิจักร" userId="775f69b5-1f70-4a5c-bae5-04682b65fb31" providerId="ADAL" clId="{D53E8CF2-D6EC-438A-B471-99C97541A434}" dt="2023-03-28T08:52:49.899" v="1655" actId="1038"/>
          <ac:picMkLst>
            <pc:docMk/>
            <pc:sldMk cId="1316070239" sldId="526"/>
            <ac:picMk id="4" creationId="{CF7A8041-D071-DF7A-3EEB-7068CDEED138}"/>
          </ac:picMkLst>
        </pc:picChg>
      </pc:sldChg>
      <pc:sldChg chg="new del">
        <pc:chgData name="นายขวัญตระกูล บุทธิจักร" userId="775f69b5-1f70-4a5c-bae5-04682b65fb31" providerId="ADAL" clId="{D53E8CF2-D6EC-438A-B471-99C97541A434}" dt="2023-03-28T08:26:22.090" v="999" actId="680"/>
        <pc:sldMkLst>
          <pc:docMk/>
          <pc:sldMk cId="2554257153" sldId="526"/>
        </pc:sldMkLst>
      </pc:sldChg>
      <pc:sldChg chg="new del">
        <pc:chgData name="นายขวัญตระกูล บุทธิจักร" userId="775f69b5-1f70-4a5c-bae5-04682b65fb31" providerId="ADAL" clId="{D53E8CF2-D6EC-438A-B471-99C97541A434}" dt="2023-03-28T08:26:21.563" v="998" actId="680"/>
        <pc:sldMkLst>
          <pc:docMk/>
          <pc:sldMk cId="548571577" sldId="527"/>
        </pc:sldMkLst>
      </pc:sldChg>
      <pc:sldChg chg="delSp add del mod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2298452978" sldId="527"/>
        </pc:sldMkLst>
        <pc:spChg chg="del">
          <ac:chgData name="นายขวัญตระกูล บุทธิจักร" userId="775f69b5-1f70-4a5c-bae5-04682b65fb31" providerId="ADAL" clId="{D53E8CF2-D6EC-438A-B471-99C97541A434}" dt="2023-03-28T08:41:56.202" v="1264" actId="478"/>
          <ac:spMkLst>
            <pc:docMk/>
            <pc:sldMk cId="2298452978" sldId="527"/>
            <ac:spMk id="3" creationId="{811B3F3C-76FC-2E80-1FA5-EBBA4A9B7CDE}"/>
          </ac:spMkLst>
        </pc:spChg>
      </pc:sldChg>
      <pc:sldChg chg="addSp delSp modSp add mod">
        <pc:chgData name="นายขวัญตระกูล บุทธิจักร" userId="775f69b5-1f70-4a5c-bae5-04682b65fb31" providerId="ADAL" clId="{D53E8CF2-D6EC-438A-B471-99C97541A434}" dt="2023-03-28T08:52:17.935" v="1633"/>
        <pc:sldMkLst>
          <pc:docMk/>
          <pc:sldMk cId="2935200979" sldId="528"/>
        </pc:sldMkLst>
        <pc:spChg chg="add del mod">
          <ac:chgData name="นายขวัญตระกูล บุทธิจักร" userId="775f69b5-1f70-4a5c-bae5-04682b65fb31" providerId="ADAL" clId="{D53E8CF2-D6EC-438A-B471-99C97541A434}" dt="2023-03-28T08:48:14.206" v="1526" actId="478"/>
          <ac:spMkLst>
            <pc:docMk/>
            <pc:sldMk cId="2935200979" sldId="528"/>
            <ac:spMk id="3" creationId="{57973652-76B0-EE0A-5ADB-42D88546F98A}"/>
          </ac:spMkLst>
        </pc:spChg>
        <pc:spChg chg="add del mod">
          <ac:chgData name="นายขวัญตระกูล บุทธิจักร" userId="775f69b5-1f70-4a5c-bae5-04682b65fb31" providerId="ADAL" clId="{D53E8CF2-D6EC-438A-B471-99C97541A434}" dt="2023-03-28T08:48:48.301" v="1553" actId="21"/>
          <ac:spMkLst>
            <pc:docMk/>
            <pc:sldMk cId="2935200979" sldId="528"/>
            <ac:spMk id="5" creationId="{797EA386-A77D-FD30-7647-353649A96E91}"/>
          </ac:spMkLst>
        </pc:spChg>
        <pc:spChg chg="add del mod">
          <ac:chgData name="นายขวัญตระกูล บุทธิจักร" userId="775f69b5-1f70-4a5c-bae5-04682b65fb31" providerId="ADAL" clId="{D53E8CF2-D6EC-438A-B471-99C97541A434}" dt="2023-03-28T08:48:57.880" v="1555" actId="478"/>
          <ac:spMkLst>
            <pc:docMk/>
            <pc:sldMk cId="2935200979" sldId="528"/>
            <ac:spMk id="7" creationId="{320E9C35-F615-3216-1DAE-3A0083D0C085}"/>
          </ac:spMkLst>
        </pc:spChg>
        <pc:spChg chg="add mod">
          <ac:chgData name="นายขวัญตระกูล บุทธิจักร" userId="775f69b5-1f70-4a5c-bae5-04682b65fb31" providerId="ADAL" clId="{D53E8CF2-D6EC-438A-B471-99C97541A434}" dt="2023-03-28T08:49:00.601" v="1556"/>
          <ac:spMkLst>
            <pc:docMk/>
            <pc:sldMk cId="2935200979" sldId="528"/>
            <ac:spMk id="8" creationId="{379364F2-3BA3-7510-060E-6E38570511FE}"/>
          </ac:spMkLst>
        </pc:spChg>
        <pc:spChg chg="add del mod">
          <ac:chgData name="นายขวัญตระกูล บุทธิจักร" userId="775f69b5-1f70-4a5c-bae5-04682b65fb31" providerId="ADAL" clId="{D53E8CF2-D6EC-438A-B471-99C97541A434}" dt="2023-03-28T08:51:20.760" v="1624" actId="478"/>
          <ac:spMkLst>
            <pc:docMk/>
            <pc:sldMk cId="2935200979" sldId="528"/>
            <ac:spMk id="10" creationId="{F2A718F7-AE45-C198-3BD8-6F237EAF3736}"/>
          </ac:spMkLst>
        </pc:spChg>
        <pc:spChg chg="add del mod">
          <ac:chgData name="นายขวัญตระกูล บุทธิจักร" userId="775f69b5-1f70-4a5c-bae5-04682b65fb31" providerId="ADAL" clId="{D53E8CF2-D6EC-438A-B471-99C97541A434}" dt="2023-03-28T08:51:24.645" v="1626" actId="478"/>
          <ac:spMkLst>
            <pc:docMk/>
            <pc:sldMk cId="2935200979" sldId="528"/>
            <ac:spMk id="12" creationId="{5D2638FF-2157-AF95-24A1-A1B6F9A34340}"/>
          </ac:spMkLst>
        </pc:spChg>
        <pc:spChg chg="add del mod">
          <ac:chgData name="นายขวัญตระกูล บุทธิจักร" userId="775f69b5-1f70-4a5c-bae5-04682b65fb31" providerId="ADAL" clId="{D53E8CF2-D6EC-438A-B471-99C97541A434}" dt="2023-03-28T08:51:28.503" v="1628" actId="478"/>
          <ac:spMkLst>
            <pc:docMk/>
            <pc:sldMk cId="2935200979" sldId="528"/>
            <ac:spMk id="14" creationId="{F1857759-E03E-4F02-BC00-8649409FD7C7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43:51.950" v="1303" actId="404"/>
          <ac:spMkLst>
            <pc:docMk/>
            <pc:sldMk cId="2935200979" sldId="528"/>
            <ac:spMk id="15" creationId="{C9B530B7-2C36-4EC8-826B-D1DBABBE0D1C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51:33.875" v="1629" actId="1076"/>
          <ac:spMkLst>
            <pc:docMk/>
            <pc:sldMk cId="2935200979" sldId="528"/>
            <ac:spMk id="16" creationId="{B21E7587-F399-4690-93C8-A11F2CB7C5A2}"/>
          </ac:spMkLst>
        </pc:spChg>
        <pc:spChg chg="del mod">
          <ac:chgData name="นายขวัญตระกูล บุทธิจักร" userId="775f69b5-1f70-4a5c-bae5-04682b65fb31" providerId="ADAL" clId="{D53E8CF2-D6EC-438A-B471-99C97541A434}" dt="2023-03-28T08:51:18.255" v="1623" actId="478"/>
          <ac:spMkLst>
            <pc:docMk/>
            <pc:sldMk cId="2935200979" sldId="528"/>
            <ac:spMk id="17" creationId="{228BA655-53A4-4B71-984D-CD1E0ECB6278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48:28.716" v="1543" actId="6549"/>
          <ac:spMkLst>
            <pc:docMk/>
            <pc:sldMk cId="2935200979" sldId="528"/>
            <ac:spMk id="18" creationId="{3D44129F-6A5A-4F51-A1E6-8FAAA87F2303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51:39.611" v="1630" actId="1076"/>
          <ac:spMkLst>
            <pc:docMk/>
            <pc:sldMk cId="2935200979" sldId="528"/>
            <ac:spMk id="19" creationId="{90A8222B-095F-4943-A3AB-5AE9F548825F}"/>
          </ac:spMkLst>
        </pc:spChg>
        <pc:spChg chg="del">
          <ac:chgData name="นายขวัญตระกูล บุทธิจักร" userId="775f69b5-1f70-4a5c-bae5-04682b65fb31" providerId="ADAL" clId="{D53E8CF2-D6EC-438A-B471-99C97541A434}" dt="2023-03-28T08:51:22.584" v="1625" actId="478"/>
          <ac:spMkLst>
            <pc:docMk/>
            <pc:sldMk cId="2935200979" sldId="528"/>
            <ac:spMk id="20" creationId="{9A930577-396B-47FF-B88B-D59DFA9D4FFB}"/>
          </ac:spMkLst>
        </pc:spChg>
        <pc:spChg chg="add del mod">
          <ac:chgData name="นายขวัญตระกูล บุทธิจักร" userId="775f69b5-1f70-4a5c-bae5-04682b65fb31" providerId="ADAL" clId="{D53E8CF2-D6EC-438A-B471-99C97541A434}" dt="2023-03-28T08:48:51.883" v="1554" actId="478"/>
          <ac:spMkLst>
            <pc:docMk/>
            <pc:sldMk cId="2935200979" sldId="528"/>
            <ac:spMk id="21" creationId="{8CAD9196-A55B-423D-855F-F02ED6AB1CBF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51:45.611" v="1631" actId="14100"/>
          <ac:spMkLst>
            <pc:docMk/>
            <pc:sldMk cId="2935200979" sldId="528"/>
            <ac:spMk id="22" creationId="{078F6130-BAAA-48E0-A87E-2D24C0C1570D}"/>
          </ac:spMkLst>
        </pc:spChg>
        <pc:spChg chg="del mod">
          <ac:chgData name="นายขวัญตระกูล บุทธิจักร" userId="775f69b5-1f70-4a5c-bae5-04682b65fb31" providerId="ADAL" clId="{D53E8CF2-D6EC-438A-B471-99C97541A434}" dt="2023-03-28T08:51:26.602" v="1627" actId="478"/>
          <ac:spMkLst>
            <pc:docMk/>
            <pc:sldMk cId="2935200979" sldId="528"/>
            <ac:spMk id="23" creationId="{C729B3D0-AFA1-4C48-AA3F-BDF8D37196F2}"/>
          </ac:spMkLst>
        </pc:spChg>
        <pc:spChg chg="add del mod">
          <ac:chgData name="นายขวัญตระกูล บุทธิจักร" userId="775f69b5-1f70-4a5c-bae5-04682b65fb31" providerId="ADAL" clId="{D53E8CF2-D6EC-438A-B471-99C97541A434}" dt="2023-03-28T08:52:13.275" v="1632" actId="6549"/>
          <ac:spMkLst>
            <pc:docMk/>
            <pc:sldMk cId="2935200979" sldId="528"/>
            <ac:spMk id="24" creationId="{F86A13E8-3D18-48E7-BB84-DA95D9E3894C}"/>
          </ac:spMkLst>
        </pc:spChg>
        <pc:picChg chg="add mod">
          <ac:chgData name="นายขวัญตระกูล บุทธิจักร" userId="775f69b5-1f70-4a5c-bae5-04682b65fb31" providerId="ADAL" clId="{D53E8CF2-D6EC-438A-B471-99C97541A434}" dt="2023-03-28T08:52:17.935" v="1633"/>
          <ac:picMkLst>
            <pc:docMk/>
            <pc:sldMk cId="2935200979" sldId="528"/>
            <ac:picMk id="94" creationId="{5FE1DBBC-2029-B38D-9D97-C1C767C50EF0}"/>
          </ac:picMkLst>
        </pc:picChg>
      </pc:sldChg>
      <pc:sldChg chg="modSp add del mod">
        <pc:chgData name="นายขวัญตระกูล บุทธิจักร" userId="775f69b5-1f70-4a5c-bae5-04682b65fb31" providerId="ADAL" clId="{D53E8CF2-D6EC-438A-B471-99C97541A434}" dt="2023-03-28T08:53:31.348" v="1658" actId="47"/>
        <pc:sldMkLst>
          <pc:docMk/>
          <pc:sldMk cId="3487595705" sldId="529"/>
        </pc:sldMkLst>
        <pc:spChg chg="mod">
          <ac:chgData name="นายขวัญตระกูล บุทธิจักร" userId="775f69b5-1f70-4a5c-bae5-04682b65fb31" providerId="ADAL" clId="{D53E8CF2-D6EC-438A-B471-99C97541A434}" dt="2023-03-28T08:45:24.983" v="1395" actId="122"/>
          <ac:spMkLst>
            <pc:docMk/>
            <pc:sldMk cId="3487595705" sldId="529"/>
            <ac:spMk id="7" creationId="{10486971-9872-47F9-939C-6C602005FBFC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46:53.946" v="1473" actId="20577"/>
          <ac:spMkLst>
            <pc:docMk/>
            <pc:sldMk cId="3487595705" sldId="529"/>
            <ac:spMk id="10" creationId="{43422D09-569A-4566-92E2-3197A1D63E37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45:43.367" v="1429" actId="122"/>
          <ac:spMkLst>
            <pc:docMk/>
            <pc:sldMk cId="3487595705" sldId="529"/>
            <ac:spMk id="13" creationId="{EE9E0843-BDB0-4CCC-8A41-C6D37BC40E44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46:33.759" v="1466" actId="122"/>
          <ac:spMkLst>
            <pc:docMk/>
            <pc:sldMk cId="3487595705" sldId="529"/>
            <ac:spMk id="16" creationId="{24AAE93B-CB13-4DF8-9904-8A30F59A5EEF}"/>
          </ac:spMkLst>
        </pc:spChg>
        <pc:spChg chg="mod">
          <ac:chgData name="นายขวัญตระกูล บุทธิจักร" userId="775f69b5-1f70-4a5c-bae5-04682b65fb31" providerId="ADAL" clId="{D53E8CF2-D6EC-438A-B471-99C97541A434}" dt="2023-03-28T08:46:28.774" v="1459" actId="20577"/>
          <ac:spMkLst>
            <pc:docMk/>
            <pc:sldMk cId="3487595705" sldId="529"/>
            <ac:spMk id="17" creationId="{E427486C-6E4F-4435-B56A-4A4FA24FBF59}"/>
          </ac:spMkLst>
        </pc:spChg>
      </pc:sldChg>
      <pc:sldMasterChg chg="delSldLayout">
        <pc:chgData name="นายขวัญตระกูล บุทธิจักร" userId="775f69b5-1f70-4a5c-bae5-04682b65fb31" providerId="ADAL" clId="{D53E8CF2-D6EC-438A-B471-99C97541A434}" dt="2023-03-28T08:53:31.348" v="1658" actId="47"/>
        <pc:sldMasterMkLst>
          <pc:docMk/>
          <pc:sldMasterMk cId="1683533768" sldId="2147483660"/>
        </pc:sldMasterMkLst>
        <pc:sldLayoutChg chg="del">
          <pc:chgData name="นายขวัญตระกูล บุทธิจักร" userId="775f69b5-1f70-4a5c-bae5-04682b65fb31" providerId="ADAL" clId="{D53E8CF2-D6EC-438A-B471-99C97541A434}" dt="2023-03-28T08:53:31.348" v="1658" actId="47"/>
          <pc:sldLayoutMkLst>
            <pc:docMk/>
            <pc:sldMasterMk cId="1683533768" sldId="2147483660"/>
            <pc:sldLayoutMk cId="2418692128" sldId="2147483684"/>
          </pc:sldLayoutMkLst>
        </pc:sldLayoutChg>
        <pc:sldLayoutChg chg="del">
          <pc:chgData name="นายขวัญตระกูล บุทธิจักร" userId="775f69b5-1f70-4a5c-bae5-04682b65fb31" providerId="ADAL" clId="{D53E8CF2-D6EC-438A-B471-99C97541A434}" dt="2023-03-28T08:53:31.348" v="1658" actId="47"/>
          <pc:sldLayoutMkLst>
            <pc:docMk/>
            <pc:sldMasterMk cId="1683533768" sldId="2147483660"/>
            <pc:sldLayoutMk cId="978004339" sldId="2147483685"/>
          </pc:sldLayoutMkLst>
        </pc:sldLayoutChg>
        <pc:sldLayoutChg chg="del">
          <pc:chgData name="นายขวัญตระกูล บุทธิจักร" userId="775f69b5-1f70-4a5c-bae5-04682b65fb31" providerId="ADAL" clId="{D53E8CF2-D6EC-438A-B471-99C97541A434}" dt="2023-03-28T08:53:31.348" v="1658" actId="47"/>
          <pc:sldLayoutMkLst>
            <pc:docMk/>
            <pc:sldMasterMk cId="1683533768" sldId="2147483660"/>
            <pc:sldLayoutMk cId="3449739538" sldId="2147483686"/>
          </pc:sldLayoutMkLst>
        </pc:sldLayoutChg>
        <pc:sldLayoutChg chg="del">
          <pc:chgData name="นายขวัญตระกูล บุทธิจักร" userId="775f69b5-1f70-4a5c-bae5-04682b65fb31" providerId="ADAL" clId="{D53E8CF2-D6EC-438A-B471-99C97541A434}" dt="2023-03-28T08:05:16.672" v="256" actId="47"/>
          <pc:sldLayoutMkLst>
            <pc:docMk/>
            <pc:sldMasterMk cId="1683533768" sldId="2147483660"/>
            <pc:sldLayoutMk cId="3804619254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F76DF-7D9F-4662-A58D-527EB8DE978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645B5-042C-45B9-B954-F1BEAA1E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4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ราฟิก 8">
            <a:extLst>
              <a:ext uri="{FF2B5EF4-FFF2-40B4-BE49-F238E27FC236}">
                <a16:creationId xmlns:a16="http://schemas.microsoft.com/office/drawing/2014/main" id="{2AD5E24D-59B9-46E1-BE48-5B4D8D9279A9}"/>
              </a:ext>
            </a:extLst>
          </p:cNvPr>
          <p:cNvGrpSpPr/>
          <p:nvPr/>
        </p:nvGrpSpPr>
        <p:grpSpPr>
          <a:xfrm>
            <a:off x="627062" y="428625"/>
            <a:ext cx="4397375" cy="4397375"/>
            <a:chOff x="627062" y="428625"/>
            <a:chExt cx="4397375" cy="4397375"/>
          </a:xfrm>
        </p:grpSpPr>
        <p:sp>
          <p:nvSpPr>
            <p:cNvPr id="13" name="รูปแบบอิสระ: รูปร่าง 12">
              <a:extLst>
                <a:ext uri="{FF2B5EF4-FFF2-40B4-BE49-F238E27FC236}">
                  <a16:creationId xmlns:a16="http://schemas.microsoft.com/office/drawing/2014/main" id="{2830E536-3DC3-472F-A9A8-272EAE235376}"/>
                </a:ext>
              </a:extLst>
            </p:cNvPr>
            <p:cNvSpPr/>
            <p:nvPr/>
          </p:nvSpPr>
          <p:spPr>
            <a:xfrm>
              <a:off x="627062" y="428625"/>
              <a:ext cx="4397375" cy="4397375"/>
            </a:xfrm>
            <a:custGeom>
              <a:avLst/>
              <a:gdLst>
                <a:gd name="connsiteX0" fmla="*/ 4397375 w 4397375"/>
                <a:gd name="connsiteY0" fmla="*/ 2198688 h 4397375"/>
                <a:gd name="connsiteX1" fmla="*/ 2198688 w 4397375"/>
                <a:gd name="connsiteY1" fmla="*/ 4397375 h 4397375"/>
                <a:gd name="connsiteX2" fmla="*/ 0 w 4397375"/>
                <a:gd name="connsiteY2" fmla="*/ 2198688 h 4397375"/>
                <a:gd name="connsiteX3" fmla="*/ 2198688 w 4397375"/>
                <a:gd name="connsiteY3" fmla="*/ 0 h 4397375"/>
                <a:gd name="connsiteX4" fmla="*/ 4397375 w 4397375"/>
                <a:gd name="connsiteY4" fmla="*/ 2198688 h 439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7375" h="4397375">
                  <a:moveTo>
                    <a:pt x="4397375" y="2198688"/>
                  </a:moveTo>
                  <a:cubicBezTo>
                    <a:pt x="4397375" y="3412989"/>
                    <a:pt x="3412989" y="4397375"/>
                    <a:pt x="2198688" y="4397375"/>
                  </a:cubicBezTo>
                  <a:cubicBezTo>
                    <a:pt x="984386" y="4397375"/>
                    <a:pt x="0" y="3412989"/>
                    <a:pt x="0" y="2198688"/>
                  </a:cubicBezTo>
                  <a:cubicBezTo>
                    <a:pt x="0" y="984386"/>
                    <a:pt x="984386" y="0"/>
                    <a:pt x="2198688" y="0"/>
                  </a:cubicBezTo>
                  <a:cubicBezTo>
                    <a:pt x="3412989" y="0"/>
                    <a:pt x="4397375" y="984386"/>
                    <a:pt x="4397375" y="2198688"/>
                  </a:cubicBezTo>
                  <a:close/>
                </a:path>
              </a:pathLst>
            </a:custGeom>
            <a:solidFill>
              <a:srgbClr val="F9F0C9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753D797D-D160-437F-8594-FDBBA5CD3878}"/>
                </a:ext>
              </a:extLst>
            </p:cNvPr>
            <p:cNvSpPr/>
            <p:nvPr/>
          </p:nvSpPr>
          <p:spPr>
            <a:xfrm>
              <a:off x="944562" y="746125"/>
              <a:ext cx="3762375" cy="3762375"/>
            </a:xfrm>
            <a:custGeom>
              <a:avLst/>
              <a:gdLst>
                <a:gd name="connsiteX0" fmla="*/ 3762375 w 3762375"/>
                <a:gd name="connsiteY0" fmla="*/ 1881188 h 3762375"/>
                <a:gd name="connsiteX1" fmla="*/ 1881188 w 3762375"/>
                <a:gd name="connsiteY1" fmla="*/ 3762375 h 3762375"/>
                <a:gd name="connsiteX2" fmla="*/ 0 w 3762375"/>
                <a:gd name="connsiteY2" fmla="*/ 1881188 h 3762375"/>
                <a:gd name="connsiteX3" fmla="*/ 1881188 w 3762375"/>
                <a:gd name="connsiteY3" fmla="*/ 0 h 3762375"/>
                <a:gd name="connsiteX4" fmla="*/ 3762375 w 3762375"/>
                <a:gd name="connsiteY4" fmla="*/ 1881188 h 37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5" h="3762375">
                  <a:moveTo>
                    <a:pt x="3762375" y="1881188"/>
                  </a:moveTo>
                  <a:cubicBezTo>
                    <a:pt x="3762375" y="2920139"/>
                    <a:pt x="2920139" y="3762375"/>
                    <a:pt x="1881188" y="3762375"/>
                  </a:cubicBezTo>
                  <a:cubicBezTo>
                    <a:pt x="842236" y="3762375"/>
                    <a:pt x="0" y="2920139"/>
                    <a:pt x="0" y="1881188"/>
                  </a:cubicBezTo>
                  <a:cubicBezTo>
                    <a:pt x="0" y="842236"/>
                    <a:pt x="842236" y="0"/>
                    <a:pt x="1881188" y="0"/>
                  </a:cubicBezTo>
                  <a:cubicBezTo>
                    <a:pt x="2920139" y="0"/>
                    <a:pt x="3762375" y="842236"/>
                    <a:pt x="3762375" y="1881188"/>
                  </a:cubicBezTo>
                  <a:close/>
                </a:path>
              </a:pathLst>
            </a:custGeom>
            <a:solidFill>
              <a:srgbClr val="FCF7E4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รูปแบบอิสระ: รูปร่าง 14">
              <a:extLst>
                <a:ext uri="{FF2B5EF4-FFF2-40B4-BE49-F238E27FC236}">
                  <a16:creationId xmlns:a16="http://schemas.microsoft.com/office/drawing/2014/main" id="{6E20C13A-3BB9-4042-9EC1-5B2C72F0F3C4}"/>
                </a:ext>
              </a:extLst>
            </p:cNvPr>
            <p:cNvSpPr/>
            <p:nvPr/>
          </p:nvSpPr>
          <p:spPr>
            <a:xfrm>
              <a:off x="1320800" y="1122362"/>
              <a:ext cx="3009900" cy="3009900"/>
            </a:xfrm>
            <a:custGeom>
              <a:avLst/>
              <a:gdLst>
                <a:gd name="connsiteX0" fmla="*/ 3009900 w 3009900"/>
                <a:gd name="connsiteY0" fmla="*/ 1504950 h 3009900"/>
                <a:gd name="connsiteX1" fmla="*/ 1504950 w 3009900"/>
                <a:gd name="connsiteY1" fmla="*/ 3009900 h 3009900"/>
                <a:gd name="connsiteX2" fmla="*/ 0 w 3009900"/>
                <a:gd name="connsiteY2" fmla="*/ 1504950 h 3009900"/>
                <a:gd name="connsiteX3" fmla="*/ 1504950 w 3009900"/>
                <a:gd name="connsiteY3" fmla="*/ 0 h 3009900"/>
                <a:gd name="connsiteX4" fmla="*/ 3009900 w 3009900"/>
                <a:gd name="connsiteY4" fmla="*/ 1504950 h 300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3009900">
                  <a:moveTo>
                    <a:pt x="3009900" y="1504950"/>
                  </a:moveTo>
                  <a:cubicBezTo>
                    <a:pt x="3009900" y="2336111"/>
                    <a:pt x="2336111" y="3009900"/>
                    <a:pt x="1504950" y="3009900"/>
                  </a:cubicBezTo>
                  <a:cubicBezTo>
                    <a:pt x="673789" y="3009900"/>
                    <a:pt x="0" y="2336111"/>
                    <a:pt x="0" y="1504950"/>
                  </a:cubicBezTo>
                  <a:cubicBezTo>
                    <a:pt x="0" y="673789"/>
                    <a:pt x="673789" y="0"/>
                    <a:pt x="1504950" y="0"/>
                  </a:cubicBezTo>
                  <a:cubicBezTo>
                    <a:pt x="2336111" y="0"/>
                    <a:pt x="3009900" y="673789"/>
                    <a:pt x="3009900" y="150495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กราฟิก 8">
            <a:extLst>
              <a:ext uri="{FF2B5EF4-FFF2-40B4-BE49-F238E27FC236}">
                <a16:creationId xmlns:a16="http://schemas.microsoft.com/office/drawing/2014/main" id="{459110F6-FBF6-4C05-988F-67B48FB2FC8E}"/>
              </a:ext>
            </a:extLst>
          </p:cNvPr>
          <p:cNvGrpSpPr/>
          <p:nvPr/>
        </p:nvGrpSpPr>
        <p:grpSpPr>
          <a:xfrm>
            <a:off x="4746625" y="-1095375"/>
            <a:ext cx="4349750" cy="4815416"/>
            <a:chOff x="4746625" y="-1095375"/>
            <a:chExt cx="4349750" cy="4815416"/>
          </a:xfrm>
        </p:grpSpPr>
        <p:sp>
          <p:nvSpPr>
            <p:cNvPr id="17" name="รูปแบบอิสระ: รูปร่าง 16">
              <a:extLst>
                <a:ext uri="{FF2B5EF4-FFF2-40B4-BE49-F238E27FC236}">
                  <a16:creationId xmlns:a16="http://schemas.microsoft.com/office/drawing/2014/main" id="{AB0ABBD6-ED4E-431F-8A7C-CEA322AED6A0}"/>
                </a:ext>
              </a:extLst>
            </p:cNvPr>
            <p:cNvSpPr/>
            <p:nvPr/>
          </p:nvSpPr>
          <p:spPr>
            <a:xfrm>
              <a:off x="4746625" y="238125"/>
              <a:ext cx="2174875" cy="1095375"/>
            </a:xfrm>
            <a:custGeom>
              <a:avLst/>
              <a:gdLst>
                <a:gd name="connsiteX0" fmla="*/ 0 w 2174875"/>
                <a:gd name="connsiteY0" fmla="*/ 1095375 h 1095375"/>
                <a:gd name="connsiteX1" fmla="*/ 2174875 w 2174875"/>
                <a:gd name="connsiteY1" fmla="*/ 0 h 1095375"/>
                <a:gd name="connsiteX2" fmla="*/ 2174875 w 2174875"/>
                <a:gd name="connsiteY2" fmla="*/ 555625 h 1095375"/>
                <a:gd name="connsiteX3" fmla="*/ 0 w 2174875"/>
                <a:gd name="connsiteY3" fmla="*/ 1095375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875" h="1095375">
                  <a:moveTo>
                    <a:pt x="0" y="1095375"/>
                  </a:moveTo>
                  <a:cubicBezTo>
                    <a:pt x="0" y="1095375"/>
                    <a:pt x="823912" y="79375"/>
                    <a:pt x="2174875" y="0"/>
                  </a:cubicBezTo>
                  <a:lnTo>
                    <a:pt x="2174875" y="555625"/>
                  </a:lnTo>
                  <a:cubicBezTo>
                    <a:pt x="2174875" y="555625"/>
                    <a:pt x="939800" y="619125"/>
                    <a:pt x="0" y="1095375"/>
                  </a:cubicBezTo>
                  <a:close/>
                </a:path>
              </a:pathLst>
            </a:custGeom>
            <a:solidFill>
              <a:srgbClr val="63270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AB9DDF06-0C81-4A90-8B63-20FE6D2ADF99}"/>
                </a:ext>
              </a:extLst>
            </p:cNvPr>
            <p:cNvSpPr/>
            <p:nvPr/>
          </p:nvSpPr>
          <p:spPr>
            <a:xfrm>
              <a:off x="6921500" y="238125"/>
              <a:ext cx="2174875" cy="1095375"/>
            </a:xfrm>
            <a:custGeom>
              <a:avLst/>
              <a:gdLst>
                <a:gd name="connsiteX0" fmla="*/ 2174875 w 2174875"/>
                <a:gd name="connsiteY0" fmla="*/ 1095375 h 1095375"/>
                <a:gd name="connsiteX1" fmla="*/ 0 w 2174875"/>
                <a:gd name="connsiteY1" fmla="*/ 0 h 1095375"/>
                <a:gd name="connsiteX2" fmla="*/ 0 w 2174875"/>
                <a:gd name="connsiteY2" fmla="*/ 555625 h 1095375"/>
                <a:gd name="connsiteX3" fmla="*/ 2174875 w 2174875"/>
                <a:gd name="connsiteY3" fmla="*/ 1095375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875" h="1095375">
                  <a:moveTo>
                    <a:pt x="2174875" y="1095375"/>
                  </a:moveTo>
                  <a:cubicBezTo>
                    <a:pt x="2174875" y="1095375"/>
                    <a:pt x="1350962" y="79375"/>
                    <a:pt x="0" y="0"/>
                  </a:cubicBezTo>
                  <a:lnTo>
                    <a:pt x="0" y="555625"/>
                  </a:lnTo>
                  <a:cubicBezTo>
                    <a:pt x="0" y="555625"/>
                    <a:pt x="1235075" y="619125"/>
                    <a:pt x="2174875" y="1095375"/>
                  </a:cubicBezTo>
                  <a:close/>
                </a:path>
              </a:pathLst>
            </a:custGeom>
            <a:solidFill>
              <a:srgbClr val="63270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358136E0-2F45-4F23-916F-D6D372B28F74}"/>
                </a:ext>
              </a:extLst>
            </p:cNvPr>
            <p:cNvSpPr/>
            <p:nvPr/>
          </p:nvSpPr>
          <p:spPr>
            <a:xfrm>
              <a:off x="4746625" y="608150"/>
              <a:ext cx="4349750" cy="1554652"/>
            </a:xfrm>
            <a:custGeom>
              <a:avLst/>
              <a:gdLst>
                <a:gd name="connsiteX0" fmla="*/ 0 w 4349750"/>
                <a:gd name="connsiteY0" fmla="*/ 725350 h 1554652"/>
                <a:gd name="connsiteX1" fmla="*/ 2222500 w 4349750"/>
                <a:gd name="connsiteY1" fmla="*/ 1392100 h 1554652"/>
                <a:gd name="connsiteX2" fmla="*/ 4349750 w 4349750"/>
                <a:gd name="connsiteY2" fmla="*/ 725350 h 1554652"/>
                <a:gd name="connsiteX3" fmla="*/ 2159000 w 4349750"/>
                <a:gd name="connsiteY3" fmla="*/ 20500 h 1554652"/>
                <a:gd name="connsiteX4" fmla="*/ 0 w 4349750"/>
                <a:gd name="connsiteY4" fmla="*/ 725350 h 155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9750" h="1554652">
                  <a:moveTo>
                    <a:pt x="0" y="725350"/>
                  </a:moveTo>
                  <a:cubicBezTo>
                    <a:pt x="0" y="725350"/>
                    <a:pt x="650875" y="1995350"/>
                    <a:pt x="2222500" y="1392100"/>
                  </a:cubicBezTo>
                  <a:cubicBezTo>
                    <a:pt x="2222500" y="1392100"/>
                    <a:pt x="3365500" y="1852475"/>
                    <a:pt x="4349750" y="725350"/>
                  </a:cubicBezTo>
                  <a:cubicBezTo>
                    <a:pt x="4349750" y="725350"/>
                    <a:pt x="3460750" y="-143013"/>
                    <a:pt x="2159000" y="20500"/>
                  </a:cubicBezTo>
                  <a:cubicBezTo>
                    <a:pt x="857250" y="184012"/>
                    <a:pt x="47625" y="550725"/>
                    <a:pt x="0" y="725350"/>
                  </a:cubicBezTo>
                  <a:close/>
                </a:path>
              </a:pathLst>
            </a:custGeom>
            <a:solidFill>
              <a:srgbClr val="C3743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รูปแบบอิสระ: รูปร่าง 19">
              <a:extLst>
                <a:ext uri="{FF2B5EF4-FFF2-40B4-BE49-F238E27FC236}">
                  <a16:creationId xmlns:a16="http://schemas.microsoft.com/office/drawing/2014/main" id="{6258B8C0-42AA-48DC-BFFE-8A455EB889A7}"/>
                </a:ext>
              </a:extLst>
            </p:cNvPr>
            <p:cNvSpPr/>
            <p:nvPr/>
          </p:nvSpPr>
          <p:spPr>
            <a:xfrm>
              <a:off x="6159500" y="2007718"/>
              <a:ext cx="1555750" cy="1712322"/>
            </a:xfrm>
            <a:custGeom>
              <a:avLst/>
              <a:gdLst>
                <a:gd name="connsiteX0" fmla="*/ 523875 w 1555750"/>
                <a:gd name="connsiteY0" fmla="*/ 135406 h 1712322"/>
                <a:gd name="connsiteX1" fmla="*/ 0 w 1555750"/>
                <a:gd name="connsiteY1" fmla="*/ 1564156 h 1712322"/>
                <a:gd name="connsiteX2" fmla="*/ 1555750 w 1555750"/>
                <a:gd name="connsiteY2" fmla="*/ 1564156 h 1712322"/>
                <a:gd name="connsiteX3" fmla="*/ 1063625 w 1555750"/>
                <a:gd name="connsiteY3" fmla="*/ 87781 h 1712322"/>
                <a:gd name="connsiteX4" fmla="*/ 523875 w 1555750"/>
                <a:gd name="connsiteY4" fmla="*/ 135406 h 171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5750" h="1712322">
                  <a:moveTo>
                    <a:pt x="523875" y="135406"/>
                  </a:moveTo>
                  <a:cubicBezTo>
                    <a:pt x="523875" y="135406"/>
                    <a:pt x="63500" y="1072031"/>
                    <a:pt x="0" y="1564156"/>
                  </a:cubicBezTo>
                  <a:cubicBezTo>
                    <a:pt x="0" y="1564156"/>
                    <a:pt x="968375" y="1897531"/>
                    <a:pt x="1555750" y="1564156"/>
                  </a:cubicBezTo>
                  <a:cubicBezTo>
                    <a:pt x="1555750" y="1564156"/>
                    <a:pt x="1301750" y="310031"/>
                    <a:pt x="1063625" y="87781"/>
                  </a:cubicBezTo>
                  <a:cubicBezTo>
                    <a:pt x="825500" y="-134469"/>
                    <a:pt x="523875" y="135406"/>
                    <a:pt x="523875" y="135406"/>
                  </a:cubicBezTo>
                  <a:close/>
                </a:path>
              </a:pathLst>
            </a:custGeom>
            <a:solidFill>
              <a:srgbClr val="C3743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รูปแบบอิสระ: รูปร่าง 20">
              <a:extLst>
                <a:ext uri="{FF2B5EF4-FFF2-40B4-BE49-F238E27FC236}">
                  <a16:creationId xmlns:a16="http://schemas.microsoft.com/office/drawing/2014/main" id="{34426A11-8EC3-4104-9970-28DC5917F5ED}"/>
                </a:ext>
              </a:extLst>
            </p:cNvPr>
            <p:cNvSpPr/>
            <p:nvPr/>
          </p:nvSpPr>
          <p:spPr>
            <a:xfrm>
              <a:off x="5381625" y="992187"/>
              <a:ext cx="3241675" cy="1107805"/>
            </a:xfrm>
            <a:custGeom>
              <a:avLst/>
              <a:gdLst>
                <a:gd name="connsiteX0" fmla="*/ 0 w 3241675"/>
                <a:gd name="connsiteY0" fmla="*/ 55563 h 1107805"/>
                <a:gd name="connsiteX1" fmla="*/ 1595438 w 3241675"/>
                <a:gd name="connsiteY1" fmla="*/ 1016000 h 1107805"/>
                <a:gd name="connsiteX2" fmla="*/ 3241675 w 3241675"/>
                <a:gd name="connsiteY2" fmla="*/ 0 h 110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1675" h="1107805">
                  <a:moveTo>
                    <a:pt x="0" y="55563"/>
                  </a:moveTo>
                  <a:cubicBezTo>
                    <a:pt x="0" y="55563"/>
                    <a:pt x="515938" y="1476375"/>
                    <a:pt x="1595438" y="1016000"/>
                  </a:cubicBezTo>
                  <a:cubicBezTo>
                    <a:pt x="1595438" y="1016000"/>
                    <a:pt x="2754313" y="1349375"/>
                    <a:pt x="3241675" y="0"/>
                  </a:cubicBezTo>
                </a:path>
              </a:pathLst>
            </a:custGeom>
            <a:noFill/>
            <a:ln w="15875" cap="flat">
              <a:solidFill>
                <a:srgbClr val="6327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รูปแบบอิสระ: รูปร่าง 21">
              <a:extLst>
                <a:ext uri="{FF2B5EF4-FFF2-40B4-BE49-F238E27FC236}">
                  <a16:creationId xmlns:a16="http://schemas.microsoft.com/office/drawing/2014/main" id="{21F874CE-06B6-41BA-992B-B01FC763B2C4}"/>
                </a:ext>
              </a:extLst>
            </p:cNvPr>
            <p:cNvSpPr/>
            <p:nvPr/>
          </p:nvSpPr>
          <p:spPr>
            <a:xfrm>
              <a:off x="6175375" y="682625"/>
              <a:ext cx="1678744" cy="1327377"/>
            </a:xfrm>
            <a:custGeom>
              <a:avLst/>
              <a:gdLst>
                <a:gd name="connsiteX0" fmla="*/ 0 w 1678744"/>
                <a:gd name="connsiteY0" fmla="*/ 142875 h 1327377"/>
                <a:gd name="connsiteX1" fmla="*/ 801688 w 1678744"/>
                <a:gd name="connsiteY1" fmla="*/ 1325563 h 1327377"/>
                <a:gd name="connsiteX2" fmla="*/ 1674813 w 1678744"/>
                <a:gd name="connsiteY2" fmla="*/ 0 h 132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44" h="1327377">
                  <a:moveTo>
                    <a:pt x="0" y="142875"/>
                  </a:moveTo>
                  <a:cubicBezTo>
                    <a:pt x="0" y="142875"/>
                    <a:pt x="63500" y="1381125"/>
                    <a:pt x="801688" y="1325563"/>
                  </a:cubicBezTo>
                  <a:cubicBezTo>
                    <a:pt x="820738" y="1311275"/>
                    <a:pt x="1746250" y="969963"/>
                    <a:pt x="1674813" y="0"/>
                  </a:cubicBezTo>
                </a:path>
              </a:pathLst>
            </a:custGeom>
            <a:noFill/>
            <a:ln w="15875" cap="flat">
              <a:solidFill>
                <a:srgbClr val="6327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53F331AA-5023-4395-9C4E-84DE2495460A}"/>
                </a:ext>
              </a:extLst>
            </p:cNvPr>
            <p:cNvSpPr/>
            <p:nvPr/>
          </p:nvSpPr>
          <p:spPr>
            <a:xfrm>
              <a:off x="6715125" y="674687"/>
              <a:ext cx="466397" cy="2008187"/>
            </a:xfrm>
            <a:custGeom>
              <a:avLst/>
              <a:gdLst>
                <a:gd name="connsiteX0" fmla="*/ 0 w 466397"/>
                <a:gd name="connsiteY0" fmla="*/ 2008188 h 2008187"/>
                <a:gd name="connsiteX1" fmla="*/ 261938 w 466397"/>
                <a:gd name="connsiteY1" fmla="*/ 1333500 h 2008187"/>
                <a:gd name="connsiteX2" fmla="*/ 420688 w 466397"/>
                <a:gd name="connsiteY2" fmla="*/ 0 h 200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397" h="2008187">
                  <a:moveTo>
                    <a:pt x="0" y="2008188"/>
                  </a:moveTo>
                  <a:cubicBezTo>
                    <a:pt x="0" y="2008188"/>
                    <a:pt x="55563" y="1444625"/>
                    <a:pt x="261938" y="1333500"/>
                  </a:cubicBezTo>
                  <a:cubicBezTo>
                    <a:pt x="595313" y="1031875"/>
                    <a:pt x="420688" y="0"/>
                    <a:pt x="420688" y="0"/>
                  </a:cubicBezTo>
                </a:path>
              </a:pathLst>
            </a:custGeom>
            <a:noFill/>
            <a:ln w="15875" cap="flat">
              <a:solidFill>
                <a:srgbClr val="6327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B3A6CFFD-3BA0-4214-89C5-A2A12A13DCB5}"/>
                </a:ext>
              </a:extLst>
            </p:cNvPr>
            <p:cNvSpPr/>
            <p:nvPr/>
          </p:nvSpPr>
          <p:spPr>
            <a:xfrm>
              <a:off x="7008812" y="2008187"/>
              <a:ext cx="178911" cy="857250"/>
            </a:xfrm>
            <a:custGeom>
              <a:avLst/>
              <a:gdLst>
                <a:gd name="connsiteX0" fmla="*/ 174625 w 178911"/>
                <a:gd name="connsiteY0" fmla="*/ 857250 h 857250"/>
                <a:gd name="connsiteX1" fmla="*/ 0 w 178911"/>
                <a:gd name="connsiteY1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911" h="857250">
                  <a:moveTo>
                    <a:pt x="174625" y="857250"/>
                  </a:moveTo>
                  <a:cubicBezTo>
                    <a:pt x="174625" y="857250"/>
                    <a:pt x="222250" y="428625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6327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รูปแบบอิสระ: รูปร่าง 24">
              <a:extLst>
                <a:ext uri="{FF2B5EF4-FFF2-40B4-BE49-F238E27FC236}">
                  <a16:creationId xmlns:a16="http://schemas.microsoft.com/office/drawing/2014/main" id="{0510B090-768F-4EE2-AA4C-B5AB3FF50414}"/>
                </a:ext>
              </a:extLst>
            </p:cNvPr>
            <p:cNvSpPr/>
            <p:nvPr/>
          </p:nvSpPr>
          <p:spPr>
            <a:xfrm>
              <a:off x="6715125" y="75141"/>
              <a:ext cx="336550" cy="182033"/>
            </a:xfrm>
            <a:custGeom>
              <a:avLst/>
              <a:gdLst>
                <a:gd name="connsiteX0" fmla="*/ 0 w 336550"/>
                <a:gd name="connsiteY0" fmla="*/ 182033 h 182033"/>
                <a:gd name="connsiteX1" fmla="*/ 336550 w 336550"/>
                <a:gd name="connsiteY1" fmla="*/ 182033 h 182033"/>
                <a:gd name="connsiteX2" fmla="*/ 0 w 336550"/>
                <a:gd name="connsiteY2" fmla="*/ 182033 h 1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550" h="182033">
                  <a:moveTo>
                    <a:pt x="0" y="182033"/>
                  </a:moveTo>
                  <a:cubicBezTo>
                    <a:pt x="0" y="182033"/>
                    <a:pt x="133350" y="-227542"/>
                    <a:pt x="336550" y="182033"/>
                  </a:cubicBezTo>
                  <a:lnTo>
                    <a:pt x="0" y="182033"/>
                  </a:lnTo>
                  <a:close/>
                </a:path>
              </a:pathLst>
            </a:custGeom>
            <a:solidFill>
              <a:srgbClr val="63270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รูปแบบอิสระ: รูปร่าง 25">
              <a:extLst>
                <a:ext uri="{FF2B5EF4-FFF2-40B4-BE49-F238E27FC236}">
                  <a16:creationId xmlns:a16="http://schemas.microsoft.com/office/drawing/2014/main" id="{99F0EACC-969B-4089-A6B2-085A8DE86125}"/>
                </a:ext>
              </a:extLst>
            </p:cNvPr>
            <p:cNvSpPr/>
            <p:nvPr/>
          </p:nvSpPr>
          <p:spPr>
            <a:xfrm>
              <a:off x="6865937" y="-1095375"/>
              <a:ext cx="15875" cy="1174750"/>
            </a:xfrm>
            <a:custGeom>
              <a:avLst/>
              <a:gdLst>
                <a:gd name="connsiteX0" fmla="*/ 0 w 15875"/>
                <a:gd name="connsiteY0" fmla="*/ 1174750 h 1174750"/>
                <a:gd name="connsiteX1" fmla="*/ 0 w 15875"/>
                <a:gd name="connsiteY1" fmla="*/ 0 h 117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" h="1174750">
                  <a:moveTo>
                    <a:pt x="0" y="1174750"/>
                  </a:moveTo>
                  <a:lnTo>
                    <a:pt x="0" y="0"/>
                  </a:lnTo>
                </a:path>
              </a:pathLst>
            </a:custGeom>
            <a:ln w="15875" cap="flat">
              <a:solidFill>
                <a:srgbClr val="6327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กราฟิก 8">
            <a:extLst>
              <a:ext uri="{FF2B5EF4-FFF2-40B4-BE49-F238E27FC236}">
                <a16:creationId xmlns:a16="http://schemas.microsoft.com/office/drawing/2014/main" id="{3494A7F5-1DE8-4777-823B-BF5CAF474BFB}"/>
              </a:ext>
            </a:extLst>
          </p:cNvPr>
          <p:cNvGrpSpPr/>
          <p:nvPr/>
        </p:nvGrpSpPr>
        <p:grpSpPr>
          <a:xfrm>
            <a:off x="5827297" y="1377950"/>
            <a:ext cx="2123952" cy="3482975"/>
            <a:chOff x="5827297" y="1377950"/>
            <a:chExt cx="2123952" cy="3482975"/>
          </a:xfrm>
        </p:grpSpPr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3B1BD37C-90AA-473E-A25B-DE3AE14D6E26}"/>
                </a:ext>
              </a:extLst>
            </p:cNvPr>
            <p:cNvSpPr/>
            <p:nvPr/>
          </p:nvSpPr>
          <p:spPr>
            <a:xfrm>
              <a:off x="5827297" y="3033315"/>
              <a:ext cx="2123952" cy="1827609"/>
            </a:xfrm>
            <a:custGeom>
              <a:avLst/>
              <a:gdLst>
                <a:gd name="connsiteX0" fmla="*/ 1295815 w 2123952"/>
                <a:gd name="connsiteY0" fmla="*/ 33734 h 1827609"/>
                <a:gd name="connsiteX1" fmla="*/ 1759365 w 2123952"/>
                <a:gd name="connsiteY1" fmla="*/ 168672 h 1827609"/>
                <a:gd name="connsiteX2" fmla="*/ 1702215 w 2123952"/>
                <a:gd name="connsiteY2" fmla="*/ 322659 h 1827609"/>
                <a:gd name="connsiteX3" fmla="*/ 1567278 w 2123952"/>
                <a:gd name="connsiteY3" fmla="*/ 689372 h 1827609"/>
                <a:gd name="connsiteX4" fmla="*/ 1567278 w 2123952"/>
                <a:gd name="connsiteY4" fmla="*/ 921147 h 1827609"/>
                <a:gd name="connsiteX5" fmla="*/ 2107028 w 2123952"/>
                <a:gd name="connsiteY5" fmla="*/ 1422797 h 1827609"/>
                <a:gd name="connsiteX6" fmla="*/ 1702215 w 2123952"/>
                <a:gd name="connsiteY6" fmla="*/ 1827610 h 1827609"/>
                <a:gd name="connsiteX7" fmla="*/ 273465 w 2123952"/>
                <a:gd name="connsiteY7" fmla="*/ 1827610 h 1827609"/>
                <a:gd name="connsiteX8" fmla="*/ 22640 w 2123952"/>
                <a:gd name="connsiteY8" fmla="*/ 1441847 h 1827609"/>
                <a:gd name="connsiteX9" fmla="*/ 602078 w 2123952"/>
                <a:gd name="connsiteY9" fmla="*/ 1037034 h 1827609"/>
                <a:gd name="connsiteX10" fmla="*/ 427453 w 2123952"/>
                <a:gd name="connsiteY10" fmla="*/ 805259 h 1827609"/>
                <a:gd name="connsiteX11" fmla="*/ 581440 w 2123952"/>
                <a:gd name="connsiteY11" fmla="*/ 284559 h 1827609"/>
                <a:gd name="connsiteX12" fmla="*/ 1295815 w 2123952"/>
                <a:gd name="connsiteY12" fmla="*/ 33734 h 182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3952" h="1827609">
                  <a:moveTo>
                    <a:pt x="1295815" y="33734"/>
                  </a:moveTo>
                  <a:cubicBezTo>
                    <a:pt x="1295815" y="33734"/>
                    <a:pt x="1449803" y="-101203"/>
                    <a:pt x="1759365" y="168672"/>
                  </a:cubicBezTo>
                  <a:cubicBezTo>
                    <a:pt x="1759365" y="168672"/>
                    <a:pt x="1778415" y="187722"/>
                    <a:pt x="1702215" y="322659"/>
                  </a:cubicBezTo>
                  <a:cubicBezTo>
                    <a:pt x="1626015" y="457597"/>
                    <a:pt x="1586328" y="495697"/>
                    <a:pt x="1567278" y="689372"/>
                  </a:cubicBezTo>
                  <a:cubicBezTo>
                    <a:pt x="1548228" y="883047"/>
                    <a:pt x="1567278" y="921147"/>
                    <a:pt x="1567278" y="921147"/>
                  </a:cubicBezTo>
                  <a:cubicBezTo>
                    <a:pt x="1567278" y="921147"/>
                    <a:pt x="2049878" y="1210072"/>
                    <a:pt x="2107028" y="1422797"/>
                  </a:cubicBezTo>
                  <a:cubicBezTo>
                    <a:pt x="2164178" y="1635522"/>
                    <a:pt x="2087978" y="1827610"/>
                    <a:pt x="1702215" y="1827610"/>
                  </a:cubicBezTo>
                  <a:cubicBezTo>
                    <a:pt x="1316453" y="1827610"/>
                    <a:pt x="273465" y="1827610"/>
                    <a:pt x="273465" y="1827610"/>
                  </a:cubicBezTo>
                  <a:cubicBezTo>
                    <a:pt x="273465" y="1827610"/>
                    <a:pt x="-93247" y="1808559"/>
                    <a:pt x="22640" y="1441847"/>
                  </a:cubicBezTo>
                  <a:cubicBezTo>
                    <a:pt x="138527" y="1075134"/>
                    <a:pt x="602078" y="1037034"/>
                    <a:pt x="602078" y="1037034"/>
                  </a:cubicBezTo>
                  <a:lnTo>
                    <a:pt x="427453" y="805259"/>
                  </a:lnTo>
                  <a:lnTo>
                    <a:pt x="581440" y="284559"/>
                  </a:lnTo>
                  <a:lnTo>
                    <a:pt x="1295815" y="33734"/>
                  </a:lnTo>
                  <a:close/>
                </a:path>
              </a:pathLst>
            </a:custGeom>
            <a:solidFill>
              <a:srgbClr val="E37828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รูปแบบอิสระ: รูปร่าง 28">
              <a:extLst>
                <a:ext uri="{FF2B5EF4-FFF2-40B4-BE49-F238E27FC236}">
                  <a16:creationId xmlns:a16="http://schemas.microsoft.com/office/drawing/2014/main" id="{0EC23C50-9C2A-4E45-8844-6F54B1BE295A}"/>
                </a:ext>
              </a:extLst>
            </p:cNvPr>
            <p:cNvSpPr/>
            <p:nvPr/>
          </p:nvSpPr>
          <p:spPr>
            <a:xfrm>
              <a:off x="7363331" y="3254375"/>
              <a:ext cx="401760" cy="1057803"/>
            </a:xfrm>
            <a:custGeom>
              <a:avLst/>
              <a:gdLst>
                <a:gd name="connsiteX0" fmla="*/ 215394 w 401760"/>
                <a:gd name="connsiteY0" fmla="*/ 0 h 1057803"/>
                <a:gd name="connsiteX1" fmla="*/ 386844 w 401760"/>
                <a:gd name="connsiteY1" fmla="*/ 458787 h 1057803"/>
                <a:gd name="connsiteX2" fmla="*/ 309056 w 401760"/>
                <a:gd name="connsiteY2" fmla="*/ 1057275 h 1057803"/>
                <a:gd name="connsiteX3" fmla="*/ 20131 w 401760"/>
                <a:gd name="connsiteY3" fmla="*/ 690563 h 1057803"/>
                <a:gd name="connsiteX4" fmla="*/ 215394 w 401760"/>
                <a:gd name="connsiteY4" fmla="*/ 0 h 105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60" h="1057803">
                  <a:moveTo>
                    <a:pt x="215394" y="0"/>
                  </a:moveTo>
                  <a:cubicBezTo>
                    <a:pt x="215394" y="0"/>
                    <a:pt x="348743" y="342900"/>
                    <a:pt x="386844" y="458787"/>
                  </a:cubicBezTo>
                  <a:cubicBezTo>
                    <a:pt x="424944" y="574675"/>
                    <a:pt x="386844" y="1076325"/>
                    <a:pt x="309056" y="1057275"/>
                  </a:cubicBezTo>
                  <a:cubicBezTo>
                    <a:pt x="231269" y="1038225"/>
                    <a:pt x="174118" y="941387"/>
                    <a:pt x="20131" y="690563"/>
                  </a:cubicBezTo>
                  <a:cubicBezTo>
                    <a:pt x="20131" y="690563"/>
                    <a:pt x="-92581" y="333375"/>
                    <a:pt x="215394" y="0"/>
                  </a:cubicBezTo>
                  <a:close/>
                </a:path>
              </a:pathLst>
            </a:custGeom>
            <a:solidFill>
              <a:srgbClr val="E37828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รูปแบบอิสระ: รูปร่าง 29">
              <a:extLst>
                <a:ext uri="{FF2B5EF4-FFF2-40B4-BE49-F238E27FC236}">
                  <a16:creationId xmlns:a16="http://schemas.microsoft.com/office/drawing/2014/main" id="{81ECFB9C-B1C7-4239-AF89-BE2E8B717058}"/>
                </a:ext>
              </a:extLst>
            </p:cNvPr>
            <p:cNvSpPr/>
            <p:nvPr/>
          </p:nvSpPr>
          <p:spPr>
            <a:xfrm>
              <a:off x="6321425" y="3708223"/>
              <a:ext cx="1138237" cy="447851"/>
            </a:xfrm>
            <a:custGeom>
              <a:avLst/>
              <a:gdLst>
                <a:gd name="connsiteX0" fmla="*/ 0 w 1138237"/>
                <a:gd name="connsiteY0" fmla="*/ 43039 h 447851"/>
                <a:gd name="connsiteX1" fmla="*/ 1138237 w 1138237"/>
                <a:gd name="connsiteY1" fmla="*/ 43039 h 447851"/>
                <a:gd name="connsiteX2" fmla="*/ 1138237 w 1138237"/>
                <a:gd name="connsiteY2" fmla="*/ 447851 h 447851"/>
                <a:gd name="connsiteX3" fmla="*/ 19050 w 1138237"/>
                <a:gd name="connsiteY3" fmla="*/ 447851 h 447851"/>
                <a:gd name="connsiteX4" fmla="*/ 0 w 1138237"/>
                <a:gd name="connsiteY4" fmla="*/ 43039 h 44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237" h="447851">
                  <a:moveTo>
                    <a:pt x="0" y="43039"/>
                  </a:moveTo>
                  <a:cubicBezTo>
                    <a:pt x="0" y="43039"/>
                    <a:pt x="771525" y="-53798"/>
                    <a:pt x="1138237" y="43039"/>
                  </a:cubicBezTo>
                  <a:lnTo>
                    <a:pt x="1138237" y="447851"/>
                  </a:lnTo>
                  <a:lnTo>
                    <a:pt x="19050" y="447851"/>
                  </a:lnTo>
                  <a:lnTo>
                    <a:pt x="0" y="43039"/>
                  </a:lnTo>
                  <a:close/>
                </a:path>
              </a:pathLst>
            </a:custGeom>
            <a:solidFill>
              <a:srgbClr val="B1521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รูปแบบอิสระ: รูปร่าง 30">
              <a:extLst>
                <a:ext uri="{FF2B5EF4-FFF2-40B4-BE49-F238E27FC236}">
                  <a16:creationId xmlns:a16="http://schemas.microsoft.com/office/drawing/2014/main" id="{698F5D16-FC6A-46B8-9226-D17A919A0995}"/>
                </a:ext>
              </a:extLst>
            </p:cNvPr>
            <p:cNvSpPr/>
            <p:nvPr/>
          </p:nvSpPr>
          <p:spPr>
            <a:xfrm>
              <a:off x="6547138" y="3504030"/>
              <a:ext cx="724666" cy="953067"/>
            </a:xfrm>
            <a:custGeom>
              <a:avLst/>
              <a:gdLst>
                <a:gd name="connsiteX0" fmla="*/ 121949 w 724666"/>
                <a:gd name="connsiteY0" fmla="*/ 344070 h 953067"/>
                <a:gd name="connsiteX1" fmla="*/ 6061 w 724666"/>
                <a:gd name="connsiteY1" fmla="*/ 74195 h 953067"/>
                <a:gd name="connsiteX2" fmla="*/ 623599 w 724666"/>
                <a:gd name="connsiteY2" fmla="*/ 55145 h 953067"/>
                <a:gd name="connsiteX3" fmla="*/ 526761 w 724666"/>
                <a:gd name="connsiteY3" fmla="*/ 325020 h 953067"/>
                <a:gd name="connsiteX4" fmla="*/ 720436 w 724666"/>
                <a:gd name="connsiteY4" fmla="*/ 864770 h 953067"/>
                <a:gd name="connsiteX5" fmla="*/ 25111 w 724666"/>
                <a:gd name="connsiteY5" fmla="*/ 902870 h 953067"/>
                <a:gd name="connsiteX6" fmla="*/ 121949 w 724666"/>
                <a:gd name="connsiteY6" fmla="*/ 344070 h 95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666" h="953067">
                  <a:moveTo>
                    <a:pt x="121949" y="344070"/>
                  </a:moveTo>
                  <a:cubicBezTo>
                    <a:pt x="121949" y="344070"/>
                    <a:pt x="-32039" y="112295"/>
                    <a:pt x="6061" y="74195"/>
                  </a:cubicBezTo>
                  <a:cubicBezTo>
                    <a:pt x="44161" y="36095"/>
                    <a:pt x="469611" y="-60743"/>
                    <a:pt x="623599" y="55145"/>
                  </a:cubicBezTo>
                  <a:cubicBezTo>
                    <a:pt x="623599" y="55145"/>
                    <a:pt x="642648" y="151982"/>
                    <a:pt x="526761" y="325020"/>
                  </a:cubicBezTo>
                  <a:cubicBezTo>
                    <a:pt x="526761" y="325020"/>
                    <a:pt x="758536" y="826670"/>
                    <a:pt x="720436" y="864770"/>
                  </a:cubicBezTo>
                  <a:cubicBezTo>
                    <a:pt x="682336" y="902870"/>
                    <a:pt x="44161" y="1018757"/>
                    <a:pt x="25111" y="902870"/>
                  </a:cubicBezTo>
                  <a:cubicBezTo>
                    <a:pt x="6061" y="788570"/>
                    <a:pt x="121949" y="344070"/>
                    <a:pt x="121949" y="344070"/>
                  </a:cubicBezTo>
                  <a:close/>
                </a:path>
              </a:pathLst>
            </a:custGeom>
            <a:solidFill>
              <a:srgbClr val="983E0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รูปแบบอิสระ: รูปร่าง 31">
              <a:extLst>
                <a:ext uri="{FF2B5EF4-FFF2-40B4-BE49-F238E27FC236}">
                  <a16:creationId xmlns:a16="http://schemas.microsoft.com/office/drawing/2014/main" id="{CEE9D2B1-472A-44B5-8FAD-09909A48B8FF}"/>
                </a:ext>
              </a:extLst>
            </p:cNvPr>
            <p:cNvSpPr/>
            <p:nvPr/>
          </p:nvSpPr>
          <p:spPr>
            <a:xfrm>
              <a:off x="6098668" y="3055937"/>
              <a:ext cx="1014918" cy="1313986"/>
            </a:xfrm>
            <a:custGeom>
              <a:avLst/>
              <a:gdLst>
                <a:gd name="connsiteX0" fmla="*/ 473581 w 1014918"/>
                <a:gd name="connsiteY0" fmla="*/ 0 h 1313986"/>
                <a:gd name="connsiteX1" fmla="*/ 87819 w 1014918"/>
                <a:gd name="connsiteY1" fmla="*/ 463550 h 1313986"/>
                <a:gd name="connsiteX2" fmla="*/ 30669 w 1014918"/>
                <a:gd name="connsiteY2" fmla="*/ 1023938 h 1313986"/>
                <a:gd name="connsiteX3" fmla="*/ 783144 w 1014918"/>
                <a:gd name="connsiteY3" fmla="*/ 1312863 h 1313986"/>
                <a:gd name="connsiteX4" fmla="*/ 899031 w 1014918"/>
                <a:gd name="connsiteY4" fmla="*/ 1255713 h 1313986"/>
                <a:gd name="connsiteX5" fmla="*/ 667256 w 1014918"/>
                <a:gd name="connsiteY5" fmla="*/ 1198563 h 1313986"/>
                <a:gd name="connsiteX6" fmla="*/ 724406 w 1014918"/>
                <a:gd name="connsiteY6" fmla="*/ 1160463 h 1313986"/>
                <a:gd name="connsiteX7" fmla="*/ 511681 w 1014918"/>
                <a:gd name="connsiteY7" fmla="*/ 1082675 h 1313986"/>
                <a:gd name="connsiteX8" fmla="*/ 241806 w 1014918"/>
                <a:gd name="connsiteY8" fmla="*/ 793750 h 1313986"/>
                <a:gd name="connsiteX9" fmla="*/ 338644 w 1014918"/>
                <a:gd name="connsiteY9" fmla="*/ 388938 h 1313986"/>
                <a:gd name="connsiteX10" fmla="*/ 1014919 w 1014918"/>
                <a:gd name="connsiteY10" fmla="*/ 3175 h 1313986"/>
                <a:gd name="connsiteX11" fmla="*/ 473581 w 1014918"/>
                <a:gd name="connsiteY11" fmla="*/ 3175 h 13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4918" h="1313986">
                  <a:moveTo>
                    <a:pt x="473581" y="0"/>
                  </a:moveTo>
                  <a:cubicBezTo>
                    <a:pt x="473581" y="0"/>
                    <a:pt x="203706" y="115887"/>
                    <a:pt x="87819" y="463550"/>
                  </a:cubicBezTo>
                  <a:cubicBezTo>
                    <a:pt x="-28069" y="811213"/>
                    <a:pt x="-9019" y="984250"/>
                    <a:pt x="30669" y="1023938"/>
                  </a:cubicBezTo>
                  <a:cubicBezTo>
                    <a:pt x="70356" y="1063625"/>
                    <a:pt x="591056" y="1333500"/>
                    <a:pt x="783144" y="1312863"/>
                  </a:cubicBezTo>
                  <a:cubicBezTo>
                    <a:pt x="783144" y="1312863"/>
                    <a:pt x="879981" y="1312863"/>
                    <a:pt x="899031" y="1255713"/>
                  </a:cubicBezTo>
                  <a:cubicBezTo>
                    <a:pt x="918081" y="1198563"/>
                    <a:pt x="783144" y="1293813"/>
                    <a:pt x="667256" y="1198563"/>
                  </a:cubicBezTo>
                  <a:cubicBezTo>
                    <a:pt x="667256" y="1198563"/>
                    <a:pt x="840294" y="1276350"/>
                    <a:pt x="724406" y="1160463"/>
                  </a:cubicBezTo>
                  <a:cubicBezTo>
                    <a:pt x="608519" y="1044575"/>
                    <a:pt x="551368" y="1103313"/>
                    <a:pt x="511681" y="1082675"/>
                  </a:cubicBezTo>
                  <a:cubicBezTo>
                    <a:pt x="511681" y="1082675"/>
                    <a:pt x="376743" y="889000"/>
                    <a:pt x="241806" y="793750"/>
                  </a:cubicBezTo>
                  <a:lnTo>
                    <a:pt x="338644" y="388938"/>
                  </a:lnTo>
                  <a:cubicBezTo>
                    <a:pt x="338644" y="388938"/>
                    <a:pt x="994281" y="79375"/>
                    <a:pt x="1014919" y="3175"/>
                  </a:cubicBezTo>
                  <a:lnTo>
                    <a:pt x="473581" y="3175"/>
                  </a:ln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รูปแบบอิสระ: รูปร่าง 32">
              <a:extLst>
                <a:ext uri="{FF2B5EF4-FFF2-40B4-BE49-F238E27FC236}">
                  <a16:creationId xmlns:a16="http://schemas.microsoft.com/office/drawing/2014/main" id="{36382747-0E46-4429-88CA-644AC1C504FF}"/>
                </a:ext>
              </a:extLst>
            </p:cNvPr>
            <p:cNvSpPr/>
            <p:nvPr/>
          </p:nvSpPr>
          <p:spPr>
            <a:xfrm>
              <a:off x="6859458" y="4067175"/>
              <a:ext cx="652591" cy="404709"/>
            </a:xfrm>
            <a:custGeom>
              <a:avLst/>
              <a:gdLst>
                <a:gd name="connsiteX0" fmla="*/ 589091 w 652591"/>
                <a:gd name="connsiteY0" fmla="*/ 0 h 404709"/>
                <a:gd name="connsiteX1" fmla="*/ 365254 w 652591"/>
                <a:gd name="connsiteY1" fmla="*/ 155575 h 404709"/>
                <a:gd name="connsiteX2" fmla="*/ 233491 w 652591"/>
                <a:gd name="connsiteY2" fmla="*/ 184150 h 404709"/>
                <a:gd name="connsiteX3" fmla="*/ 152529 w 652591"/>
                <a:gd name="connsiteY3" fmla="*/ 290512 h 404709"/>
                <a:gd name="connsiteX4" fmla="*/ 246191 w 652591"/>
                <a:gd name="connsiteY4" fmla="*/ 277813 h 404709"/>
                <a:gd name="connsiteX5" fmla="*/ 168404 w 652591"/>
                <a:gd name="connsiteY5" fmla="*/ 328612 h 404709"/>
                <a:gd name="connsiteX6" fmla="*/ 129 w 652591"/>
                <a:gd name="connsiteY6" fmla="*/ 336550 h 404709"/>
                <a:gd name="connsiteX7" fmla="*/ 163641 w 652591"/>
                <a:gd name="connsiteY7" fmla="*/ 403225 h 404709"/>
                <a:gd name="connsiteX8" fmla="*/ 652591 w 652591"/>
                <a:gd name="connsiteY8" fmla="*/ 225425 h 404709"/>
                <a:gd name="connsiteX9" fmla="*/ 589091 w 652591"/>
                <a:gd name="connsiteY9" fmla="*/ 0 h 40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2591" h="404709">
                  <a:moveTo>
                    <a:pt x="589091" y="0"/>
                  </a:moveTo>
                  <a:cubicBezTo>
                    <a:pt x="589091" y="0"/>
                    <a:pt x="401766" y="158750"/>
                    <a:pt x="365254" y="155575"/>
                  </a:cubicBezTo>
                  <a:cubicBezTo>
                    <a:pt x="328741" y="152400"/>
                    <a:pt x="311279" y="133350"/>
                    <a:pt x="233491" y="184150"/>
                  </a:cubicBezTo>
                  <a:cubicBezTo>
                    <a:pt x="155704" y="234950"/>
                    <a:pt x="114429" y="287337"/>
                    <a:pt x="152529" y="290512"/>
                  </a:cubicBezTo>
                  <a:cubicBezTo>
                    <a:pt x="190629" y="293688"/>
                    <a:pt x="246191" y="277813"/>
                    <a:pt x="246191" y="277813"/>
                  </a:cubicBezTo>
                  <a:cubicBezTo>
                    <a:pt x="246191" y="277813"/>
                    <a:pt x="204916" y="330200"/>
                    <a:pt x="168404" y="328612"/>
                  </a:cubicBezTo>
                  <a:cubicBezTo>
                    <a:pt x="131891" y="325438"/>
                    <a:pt x="3304" y="298450"/>
                    <a:pt x="129" y="336550"/>
                  </a:cubicBezTo>
                  <a:cubicBezTo>
                    <a:pt x="-3046" y="373063"/>
                    <a:pt x="52516" y="395287"/>
                    <a:pt x="163641" y="403225"/>
                  </a:cubicBezTo>
                  <a:cubicBezTo>
                    <a:pt x="274766" y="411162"/>
                    <a:pt x="449391" y="392112"/>
                    <a:pt x="652591" y="225425"/>
                  </a:cubicBezTo>
                  <a:lnTo>
                    <a:pt x="589091" y="0"/>
                  </a:ln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รูปแบบอิสระ: รูปร่าง 33">
              <a:extLst>
                <a:ext uri="{FF2B5EF4-FFF2-40B4-BE49-F238E27FC236}">
                  <a16:creationId xmlns:a16="http://schemas.microsoft.com/office/drawing/2014/main" id="{CDB5C0D5-C665-4FF1-AC79-698CF21446C9}"/>
                </a:ext>
              </a:extLst>
            </p:cNvPr>
            <p:cNvSpPr/>
            <p:nvPr/>
          </p:nvSpPr>
          <p:spPr>
            <a:xfrm>
              <a:off x="6617219" y="3764085"/>
              <a:ext cx="528514" cy="209955"/>
            </a:xfrm>
            <a:custGeom>
              <a:avLst/>
              <a:gdLst>
                <a:gd name="connsiteX0" fmla="*/ 13768 w 528514"/>
                <a:gd name="connsiteY0" fmla="*/ 64964 h 209955"/>
                <a:gd name="connsiteX1" fmla="*/ 515417 w 528514"/>
                <a:gd name="connsiteY1" fmla="*/ 26864 h 209955"/>
                <a:gd name="connsiteX2" fmla="*/ 496368 w 528514"/>
                <a:gd name="connsiteY2" fmla="*/ 104652 h 209955"/>
                <a:gd name="connsiteX3" fmla="*/ 515417 w 528514"/>
                <a:gd name="connsiteY3" fmla="*/ 182439 h 209955"/>
                <a:gd name="connsiteX4" fmla="*/ 205855 w 528514"/>
                <a:gd name="connsiteY4" fmla="*/ 201489 h 209955"/>
                <a:gd name="connsiteX5" fmla="*/ 51868 w 528514"/>
                <a:gd name="connsiteY5" fmla="*/ 201489 h 209955"/>
                <a:gd name="connsiteX6" fmla="*/ 32817 w 528514"/>
                <a:gd name="connsiteY6" fmla="*/ 144339 h 209955"/>
                <a:gd name="connsiteX7" fmla="*/ 13768 w 528514"/>
                <a:gd name="connsiteY7" fmla="*/ 64964 h 20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514" h="209955">
                  <a:moveTo>
                    <a:pt x="13768" y="64964"/>
                  </a:moveTo>
                  <a:cubicBezTo>
                    <a:pt x="13768" y="64964"/>
                    <a:pt x="264593" y="-50923"/>
                    <a:pt x="515417" y="26864"/>
                  </a:cubicBezTo>
                  <a:cubicBezTo>
                    <a:pt x="515417" y="26864"/>
                    <a:pt x="534468" y="104652"/>
                    <a:pt x="496368" y="104652"/>
                  </a:cubicBezTo>
                  <a:cubicBezTo>
                    <a:pt x="496368" y="104652"/>
                    <a:pt x="553518" y="161801"/>
                    <a:pt x="515417" y="182439"/>
                  </a:cubicBezTo>
                  <a:cubicBezTo>
                    <a:pt x="515417" y="182439"/>
                    <a:pt x="264593" y="182439"/>
                    <a:pt x="205855" y="201489"/>
                  </a:cubicBezTo>
                  <a:cubicBezTo>
                    <a:pt x="148705" y="220539"/>
                    <a:pt x="109018" y="201489"/>
                    <a:pt x="51868" y="201489"/>
                  </a:cubicBezTo>
                  <a:cubicBezTo>
                    <a:pt x="-5282" y="201489"/>
                    <a:pt x="-5282" y="144339"/>
                    <a:pt x="32817" y="144339"/>
                  </a:cubicBezTo>
                  <a:cubicBezTo>
                    <a:pt x="32817" y="142752"/>
                    <a:pt x="-25920" y="122114"/>
                    <a:pt x="13768" y="64964"/>
                  </a:cubicBezTo>
                  <a:close/>
                </a:path>
              </a:pathLst>
            </a:custGeom>
            <a:solidFill>
              <a:srgbClr val="B1521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กราฟิก 8">
              <a:extLst>
                <a:ext uri="{FF2B5EF4-FFF2-40B4-BE49-F238E27FC236}">
                  <a16:creationId xmlns:a16="http://schemas.microsoft.com/office/drawing/2014/main" id="{56CE4323-4691-4227-B92F-FE7F923479E1}"/>
                </a:ext>
              </a:extLst>
            </p:cNvPr>
            <p:cNvGrpSpPr/>
            <p:nvPr/>
          </p:nvGrpSpPr>
          <p:grpSpPr>
            <a:xfrm>
              <a:off x="6028772" y="1377950"/>
              <a:ext cx="1814029" cy="1679784"/>
              <a:chOff x="6028772" y="1377950"/>
              <a:chExt cx="1814029" cy="1679784"/>
            </a:xfrm>
          </p:grpSpPr>
          <p:sp>
            <p:nvSpPr>
              <p:cNvPr id="36" name="รูปแบบอิสระ: รูปร่าง 35">
                <a:extLst>
                  <a:ext uri="{FF2B5EF4-FFF2-40B4-BE49-F238E27FC236}">
                    <a16:creationId xmlns:a16="http://schemas.microsoft.com/office/drawing/2014/main" id="{35A0E72C-C820-4FF1-A85F-661F8E11C975}"/>
                  </a:ext>
                </a:extLst>
              </p:cNvPr>
              <p:cNvSpPr/>
              <p:nvPr/>
            </p:nvSpPr>
            <p:spPr>
              <a:xfrm>
                <a:off x="6028772" y="2387712"/>
                <a:ext cx="259315" cy="315814"/>
              </a:xfrm>
              <a:custGeom>
                <a:avLst/>
                <a:gdLst>
                  <a:gd name="connsiteX0" fmla="*/ 181528 w 259315"/>
                  <a:gd name="connsiteY0" fmla="*/ 11000 h 315814"/>
                  <a:gd name="connsiteX1" fmla="*/ 3727 w 259315"/>
                  <a:gd name="connsiteY1" fmla="*/ 106250 h 315814"/>
                  <a:gd name="connsiteX2" fmla="*/ 216452 w 259315"/>
                  <a:gd name="connsiteY2" fmla="*/ 295162 h 315814"/>
                  <a:gd name="connsiteX3" fmla="*/ 259315 w 259315"/>
                  <a:gd name="connsiteY3" fmla="*/ 218962 h 315814"/>
                  <a:gd name="connsiteX4" fmla="*/ 181528 w 259315"/>
                  <a:gd name="connsiteY4" fmla="*/ 11000 h 31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315" h="315814">
                    <a:moveTo>
                      <a:pt x="181528" y="11000"/>
                    </a:moveTo>
                    <a:cubicBezTo>
                      <a:pt x="181528" y="11000"/>
                      <a:pt x="33890" y="-47738"/>
                      <a:pt x="3727" y="106250"/>
                    </a:cubicBezTo>
                    <a:cubicBezTo>
                      <a:pt x="-26435" y="258650"/>
                      <a:pt x="133903" y="361837"/>
                      <a:pt x="216452" y="295162"/>
                    </a:cubicBezTo>
                    <a:lnTo>
                      <a:pt x="259315" y="218962"/>
                    </a:lnTo>
                    <a:lnTo>
                      <a:pt x="181528" y="11000"/>
                    </a:ln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id="{864BA04F-D953-4A63-9DC4-6AA2C57AA4F3}"/>
                  </a:ext>
                </a:extLst>
              </p:cNvPr>
              <p:cNvSpPr/>
              <p:nvPr/>
            </p:nvSpPr>
            <p:spPr>
              <a:xfrm>
                <a:off x="7583487" y="2387712"/>
                <a:ext cx="259314" cy="315814"/>
              </a:xfrm>
              <a:custGeom>
                <a:avLst/>
                <a:gdLst>
                  <a:gd name="connsiteX0" fmla="*/ 77787 w 259314"/>
                  <a:gd name="connsiteY0" fmla="*/ 11000 h 315814"/>
                  <a:gd name="connsiteX1" fmla="*/ 255587 w 259314"/>
                  <a:gd name="connsiteY1" fmla="*/ 106250 h 315814"/>
                  <a:gd name="connsiteX2" fmla="*/ 42862 w 259314"/>
                  <a:gd name="connsiteY2" fmla="*/ 295162 h 315814"/>
                  <a:gd name="connsiteX3" fmla="*/ 0 w 259314"/>
                  <a:gd name="connsiteY3" fmla="*/ 218962 h 315814"/>
                  <a:gd name="connsiteX4" fmla="*/ 77787 w 259314"/>
                  <a:gd name="connsiteY4" fmla="*/ 11000 h 31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314" h="315814">
                    <a:moveTo>
                      <a:pt x="77787" y="11000"/>
                    </a:moveTo>
                    <a:cubicBezTo>
                      <a:pt x="77787" y="11000"/>
                      <a:pt x="225425" y="-47738"/>
                      <a:pt x="255587" y="106250"/>
                    </a:cubicBezTo>
                    <a:cubicBezTo>
                      <a:pt x="285750" y="258650"/>
                      <a:pt x="125412" y="361837"/>
                      <a:pt x="42862" y="295162"/>
                    </a:cubicBezTo>
                    <a:lnTo>
                      <a:pt x="0" y="218962"/>
                    </a:lnTo>
                    <a:lnTo>
                      <a:pt x="77787" y="11000"/>
                    </a:ln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รูปแบบอิสระ: รูปร่าง 37">
                <a:extLst>
                  <a:ext uri="{FF2B5EF4-FFF2-40B4-BE49-F238E27FC236}">
                    <a16:creationId xmlns:a16="http://schemas.microsoft.com/office/drawing/2014/main" id="{FD2EE41A-9998-4AFD-9A66-F191CE988019}"/>
                  </a:ext>
                </a:extLst>
              </p:cNvPr>
              <p:cNvSpPr/>
              <p:nvPr/>
            </p:nvSpPr>
            <p:spPr>
              <a:xfrm>
                <a:off x="6121448" y="1377950"/>
                <a:ext cx="1622328" cy="1679784"/>
              </a:xfrm>
              <a:custGeom>
                <a:avLst/>
                <a:gdLst>
                  <a:gd name="connsiteX0" fmla="*/ 1495376 w 1622328"/>
                  <a:gd name="connsiteY0" fmla="*/ 349250 h 1679784"/>
                  <a:gd name="connsiteX1" fmla="*/ 811164 w 1622328"/>
                  <a:gd name="connsiteY1" fmla="*/ 0 h 1679784"/>
                  <a:gd name="connsiteX2" fmla="*/ 126952 w 1622328"/>
                  <a:gd name="connsiteY2" fmla="*/ 349250 h 1679784"/>
                  <a:gd name="connsiteX3" fmla="*/ 104727 w 1622328"/>
                  <a:gd name="connsiteY3" fmla="*/ 1255712 h 1679784"/>
                  <a:gd name="connsiteX4" fmla="*/ 811164 w 1622328"/>
                  <a:gd name="connsiteY4" fmla="*/ 1679575 h 1679784"/>
                  <a:gd name="connsiteX5" fmla="*/ 1517602 w 1622328"/>
                  <a:gd name="connsiteY5" fmla="*/ 1255712 h 1679784"/>
                  <a:gd name="connsiteX6" fmla="*/ 1495376 w 1622328"/>
                  <a:gd name="connsiteY6" fmla="*/ 349250 h 167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2328" h="1679784">
                    <a:moveTo>
                      <a:pt x="1495376" y="349250"/>
                    </a:moveTo>
                    <a:cubicBezTo>
                      <a:pt x="1273126" y="44450"/>
                      <a:pt x="811164" y="0"/>
                      <a:pt x="811164" y="0"/>
                    </a:cubicBezTo>
                    <a:cubicBezTo>
                      <a:pt x="811164" y="0"/>
                      <a:pt x="349202" y="42862"/>
                      <a:pt x="126952" y="349250"/>
                    </a:cubicBezTo>
                    <a:cubicBezTo>
                      <a:pt x="1539" y="520700"/>
                      <a:pt x="-71486" y="819150"/>
                      <a:pt x="104727" y="1255712"/>
                    </a:cubicBezTo>
                    <a:cubicBezTo>
                      <a:pt x="104727" y="1255712"/>
                      <a:pt x="-166736" y="1690687"/>
                      <a:pt x="811164" y="1679575"/>
                    </a:cubicBezTo>
                    <a:cubicBezTo>
                      <a:pt x="1789064" y="1690687"/>
                      <a:pt x="1517602" y="1255712"/>
                      <a:pt x="1517602" y="1255712"/>
                    </a:cubicBezTo>
                    <a:cubicBezTo>
                      <a:pt x="1693814" y="819150"/>
                      <a:pt x="1620789" y="520700"/>
                      <a:pt x="1495376" y="349250"/>
                    </a:cubicBez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รูปแบบอิสระ: รูปร่าง 38">
                <a:extLst>
                  <a:ext uri="{FF2B5EF4-FFF2-40B4-BE49-F238E27FC236}">
                    <a16:creationId xmlns:a16="http://schemas.microsoft.com/office/drawing/2014/main" id="{35C4BDA6-421E-4092-95B4-9A60F157A2F2}"/>
                  </a:ext>
                </a:extLst>
              </p:cNvPr>
              <p:cNvSpPr/>
              <p:nvPr/>
            </p:nvSpPr>
            <p:spPr>
              <a:xfrm>
                <a:off x="6352740" y="2106152"/>
                <a:ext cx="332222" cy="79835"/>
              </a:xfrm>
              <a:custGeom>
                <a:avLst/>
                <a:gdLst>
                  <a:gd name="connsiteX0" fmla="*/ 332222 w 332222"/>
                  <a:gd name="connsiteY0" fmla="*/ 21098 h 79835"/>
                  <a:gd name="connsiteX1" fmla="*/ 308410 w 332222"/>
                  <a:gd name="connsiteY1" fmla="*/ 79835 h 79835"/>
                  <a:gd name="connsiteX2" fmla="*/ 14722 w 332222"/>
                  <a:gd name="connsiteY2" fmla="*/ 44910 h 79835"/>
                  <a:gd name="connsiteX3" fmla="*/ 332222 w 332222"/>
                  <a:gd name="connsiteY3" fmla="*/ 21098 h 7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222" h="79835">
                    <a:moveTo>
                      <a:pt x="332222" y="21098"/>
                    </a:moveTo>
                    <a:cubicBezTo>
                      <a:pt x="332222" y="21098"/>
                      <a:pt x="332222" y="79835"/>
                      <a:pt x="308410" y="79835"/>
                    </a:cubicBezTo>
                    <a:cubicBezTo>
                      <a:pt x="284597" y="79835"/>
                      <a:pt x="49647" y="44910"/>
                      <a:pt x="14722" y="44910"/>
                    </a:cubicBezTo>
                    <a:cubicBezTo>
                      <a:pt x="-20203" y="44910"/>
                      <a:pt x="-20203" y="-37640"/>
                      <a:pt x="332222" y="21098"/>
                    </a:cubicBezTo>
                    <a:close/>
                  </a:path>
                </a:pathLst>
              </a:custGeom>
              <a:solidFill>
                <a:srgbClr val="B3B3B3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รูปแบบอิสระ: รูปร่าง 39">
                <a:extLst>
                  <a:ext uri="{FF2B5EF4-FFF2-40B4-BE49-F238E27FC236}">
                    <a16:creationId xmlns:a16="http://schemas.microsoft.com/office/drawing/2014/main" id="{809968A1-246B-4618-988D-F7824AD6C01A}"/>
                  </a:ext>
                </a:extLst>
              </p:cNvPr>
              <p:cNvSpPr/>
              <p:nvPr/>
            </p:nvSpPr>
            <p:spPr>
              <a:xfrm>
                <a:off x="7165974" y="2106152"/>
                <a:ext cx="332222" cy="79835"/>
              </a:xfrm>
              <a:custGeom>
                <a:avLst/>
                <a:gdLst>
                  <a:gd name="connsiteX0" fmla="*/ 0 w 332222"/>
                  <a:gd name="connsiteY0" fmla="*/ 21098 h 79835"/>
                  <a:gd name="connsiteX1" fmla="*/ 23813 w 332222"/>
                  <a:gd name="connsiteY1" fmla="*/ 79835 h 79835"/>
                  <a:gd name="connsiteX2" fmla="*/ 317500 w 332222"/>
                  <a:gd name="connsiteY2" fmla="*/ 44910 h 79835"/>
                  <a:gd name="connsiteX3" fmla="*/ 0 w 332222"/>
                  <a:gd name="connsiteY3" fmla="*/ 21098 h 7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222" h="79835">
                    <a:moveTo>
                      <a:pt x="0" y="21098"/>
                    </a:moveTo>
                    <a:cubicBezTo>
                      <a:pt x="0" y="21098"/>
                      <a:pt x="0" y="79835"/>
                      <a:pt x="23813" y="79835"/>
                    </a:cubicBezTo>
                    <a:cubicBezTo>
                      <a:pt x="47625" y="79835"/>
                      <a:pt x="282575" y="44910"/>
                      <a:pt x="317500" y="44910"/>
                    </a:cubicBezTo>
                    <a:cubicBezTo>
                      <a:pt x="352425" y="44910"/>
                      <a:pt x="352425" y="-37640"/>
                      <a:pt x="0" y="21098"/>
                    </a:cubicBezTo>
                    <a:close/>
                  </a:path>
                </a:pathLst>
              </a:custGeom>
              <a:solidFill>
                <a:srgbClr val="B3B3B3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รูปแบบอิสระ: รูปร่าง 40">
                <a:extLst>
                  <a:ext uri="{FF2B5EF4-FFF2-40B4-BE49-F238E27FC236}">
                    <a16:creationId xmlns:a16="http://schemas.microsoft.com/office/drawing/2014/main" id="{27D38898-0559-434A-95E7-1B674DF25C40}"/>
                  </a:ext>
                </a:extLst>
              </p:cNvPr>
              <p:cNvSpPr/>
              <p:nvPr/>
            </p:nvSpPr>
            <p:spPr>
              <a:xfrm>
                <a:off x="6815137" y="2833687"/>
                <a:ext cx="212725" cy="36688"/>
              </a:xfrm>
              <a:custGeom>
                <a:avLst/>
                <a:gdLst>
                  <a:gd name="connsiteX0" fmla="*/ 0 w 212725"/>
                  <a:gd name="connsiteY0" fmla="*/ 0 h 36688"/>
                  <a:gd name="connsiteX1" fmla="*/ 212725 w 212725"/>
                  <a:gd name="connsiteY1" fmla="*/ 0 h 3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725" h="36688">
                    <a:moveTo>
                      <a:pt x="0" y="0"/>
                    </a:moveTo>
                    <a:cubicBezTo>
                      <a:pt x="0" y="0"/>
                      <a:pt x="106363" y="82550"/>
                      <a:pt x="212725" y="0"/>
                    </a:cubicBezTo>
                  </a:path>
                </a:pathLst>
              </a:custGeom>
              <a:noFill/>
              <a:ln w="158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รูปแบบอิสระ: รูปร่าง 41">
                <a:extLst>
                  <a:ext uri="{FF2B5EF4-FFF2-40B4-BE49-F238E27FC236}">
                    <a16:creationId xmlns:a16="http://schemas.microsoft.com/office/drawing/2014/main" id="{11A01DE7-3ADB-4431-ABAD-A2F28A056D7E}"/>
                  </a:ext>
                </a:extLst>
              </p:cNvPr>
              <p:cNvSpPr/>
              <p:nvPr/>
            </p:nvSpPr>
            <p:spPr>
              <a:xfrm>
                <a:off x="6119860" y="1378463"/>
                <a:ext cx="1622328" cy="1255198"/>
              </a:xfrm>
              <a:custGeom>
                <a:avLst/>
                <a:gdLst>
                  <a:gd name="connsiteX0" fmla="*/ 806402 w 1622328"/>
                  <a:gd name="connsiteY0" fmla="*/ 377312 h 1255198"/>
                  <a:gd name="connsiteX1" fmla="*/ 193627 w 1622328"/>
                  <a:gd name="connsiteY1" fmla="*/ 377312 h 1255198"/>
                  <a:gd name="connsiteX2" fmla="*/ 134889 w 1622328"/>
                  <a:gd name="connsiteY2" fmla="*/ 801174 h 1255198"/>
                  <a:gd name="connsiteX3" fmla="*/ 104727 w 1622328"/>
                  <a:gd name="connsiteY3" fmla="*/ 1255199 h 1255198"/>
                  <a:gd name="connsiteX4" fmla="*/ 126952 w 1622328"/>
                  <a:gd name="connsiteY4" fmla="*/ 272537 h 1255198"/>
                  <a:gd name="connsiteX5" fmla="*/ 811164 w 1622328"/>
                  <a:gd name="connsiteY5" fmla="*/ 1074 h 1255198"/>
                  <a:gd name="connsiteX6" fmla="*/ 1495377 w 1622328"/>
                  <a:gd name="connsiteY6" fmla="*/ 272537 h 1255198"/>
                  <a:gd name="connsiteX7" fmla="*/ 1517602 w 1622328"/>
                  <a:gd name="connsiteY7" fmla="*/ 1255199 h 1255198"/>
                  <a:gd name="connsiteX8" fmla="*/ 1476327 w 1622328"/>
                  <a:gd name="connsiteY8" fmla="*/ 801174 h 1255198"/>
                  <a:gd name="connsiteX9" fmla="*/ 1441402 w 1622328"/>
                  <a:gd name="connsiteY9" fmla="*/ 377312 h 1255198"/>
                  <a:gd name="connsiteX10" fmla="*/ 806402 w 1622328"/>
                  <a:gd name="connsiteY10" fmla="*/ 377312 h 125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2328" h="1255198">
                    <a:moveTo>
                      <a:pt x="806402" y="377312"/>
                    </a:moveTo>
                    <a:cubicBezTo>
                      <a:pt x="547639" y="377312"/>
                      <a:pt x="358727" y="188399"/>
                      <a:pt x="193627" y="377312"/>
                    </a:cubicBezTo>
                    <a:cubicBezTo>
                      <a:pt x="28526" y="566224"/>
                      <a:pt x="134889" y="801174"/>
                      <a:pt x="134889" y="801174"/>
                    </a:cubicBezTo>
                    <a:cubicBezTo>
                      <a:pt x="28526" y="918649"/>
                      <a:pt x="104727" y="1255199"/>
                      <a:pt x="104727" y="1255199"/>
                    </a:cubicBezTo>
                    <a:cubicBezTo>
                      <a:pt x="-71486" y="820224"/>
                      <a:pt x="1539" y="443987"/>
                      <a:pt x="126952" y="272537"/>
                    </a:cubicBezTo>
                    <a:cubicBezTo>
                      <a:pt x="349202" y="-32263"/>
                      <a:pt x="811164" y="1074"/>
                      <a:pt x="811164" y="1074"/>
                    </a:cubicBezTo>
                    <a:cubicBezTo>
                      <a:pt x="811164" y="1074"/>
                      <a:pt x="1273127" y="-32263"/>
                      <a:pt x="1495377" y="272537"/>
                    </a:cubicBezTo>
                    <a:cubicBezTo>
                      <a:pt x="1620789" y="443987"/>
                      <a:pt x="1693814" y="820224"/>
                      <a:pt x="1517602" y="1255199"/>
                    </a:cubicBezTo>
                    <a:cubicBezTo>
                      <a:pt x="1517602" y="1255199"/>
                      <a:pt x="1569989" y="920237"/>
                      <a:pt x="1476327" y="801174"/>
                    </a:cubicBezTo>
                    <a:cubicBezTo>
                      <a:pt x="1476327" y="801174"/>
                      <a:pt x="1600152" y="536062"/>
                      <a:pt x="1441402" y="377312"/>
                    </a:cubicBezTo>
                    <a:cubicBezTo>
                      <a:pt x="1230264" y="166174"/>
                      <a:pt x="1066752" y="377312"/>
                      <a:pt x="806402" y="377312"/>
                    </a:cubicBezTo>
                    <a:close/>
                  </a:path>
                </a:pathLst>
              </a:custGeom>
              <a:solidFill>
                <a:srgbClr val="A5A5A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รูปแบบอิสระ: รูปร่าง 42">
                <a:extLst>
                  <a:ext uri="{FF2B5EF4-FFF2-40B4-BE49-F238E27FC236}">
                    <a16:creationId xmlns:a16="http://schemas.microsoft.com/office/drawing/2014/main" id="{F55F89D7-07C8-4F8B-B016-A60BED00FA74}"/>
                  </a:ext>
                </a:extLst>
              </p:cNvPr>
              <p:cNvSpPr/>
              <p:nvPr/>
            </p:nvSpPr>
            <p:spPr>
              <a:xfrm>
                <a:off x="6408737" y="2454275"/>
                <a:ext cx="236537" cy="29633"/>
              </a:xfrm>
              <a:custGeom>
                <a:avLst/>
                <a:gdLst>
                  <a:gd name="connsiteX0" fmla="*/ 0 w 236537"/>
                  <a:gd name="connsiteY0" fmla="*/ 0 h 29633"/>
                  <a:gd name="connsiteX1" fmla="*/ 236537 w 236537"/>
                  <a:gd name="connsiteY1" fmla="*/ 0 h 2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6537" h="29633">
                    <a:moveTo>
                      <a:pt x="0" y="0"/>
                    </a:moveTo>
                    <a:cubicBezTo>
                      <a:pt x="0" y="0"/>
                      <a:pt x="84137" y="66675"/>
                      <a:pt x="236537" y="0"/>
                    </a:cubicBezTo>
                  </a:path>
                </a:pathLst>
              </a:custGeom>
              <a:noFill/>
              <a:ln w="31750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รูปแบบอิสระ: รูปร่าง 43">
                <a:extLst>
                  <a:ext uri="{FF2B5EF4-FFF2-40B4-BE49-F238E27FC236}">
                    <a16:creationId xmlns:a16="http://schemas.microsoft.com/office/drawing/2014/main" id="{E9DF67ED-1DF1-4BA7-BAC7-497F7460EAD1}"/>
                  </a:ext>
                </a:extLst>
              </p:cNvPr>
              <p:cNvSpPr/>
              <p:nvPr/>
            </p:nvSpPr>
            <p:spPr>
              <a:xfrm>
                <a:off x="7167562" y="2454275"/>
                <a:ext cx="236537" cy="29633"/>
              </a:xfrm>
              <a:custGeom>
                <a:avLst/>
                <a:gdLst>
                  <a:gd name="connsiteX0" fmla="*/ 236537 w 236537"/>
                  <a:gd name="connsiteY0" fmla="*/ 0 h 29633"/>
                  <a:gd name="connsiteX1" fmla="*/ 0 w 236537"/>
                  <a:gd name="connsiteY1" fmla="*/ 0 h 2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6537" h="29633">
                    <a:moveTo>
                      <a:pt x="236537" y="0"/>
                    </a:moveTo>
                    <a:cubicBezTo>
                      <a:pt x="236537" y="0"/>
                      <a:pt x="152400" y="66675"/>
                      <a:pt x="0" y="0"/>
                    </a:cubicBezTo>
                  </a:path>
                </a:pathLst>
              </a:custGeom>
              <a:noFill/>
              <a:ln w="31750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0" name="ตัวแทนข้อความ 49">
            <a:extLst>
              <a:ext uri="{FF2B5EF4-FFF2-40B4-BE49-F238E27FC236}">
                <a16:creationId xmlns:a16="http://schemas.microsoft.com/office/drawing/2014/main" id="{C0114103-4E04-433C-9154-F805CFAF6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477" y="1678780"/>
            <a:ext cx="3240675" cy="1053569"/>
          </a:xfrm>
        </p:spPr>
        <p:txBody>
          <a:bodyPr>
            <a:noAutofit/>
          </a:bodyPr>
          <a:lstStyle>
            <a:lvl1pPr marL="0" indent="0" algn="ctr">
              <a:buNone/>
              <a:defRPr sz="85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51" name="ตัวแทนข้อความ 49">
            <a:extLst>
              <a:ext uri="{FF2B5EF4-FFF2-40B4-BE49-F238E27FC236}">
                <a16:creationId xmlns:a16="http://schemas.microsoft.com/office/drawing/2014/main" id="{4F603230-478A-48B8-995E-A7B29FFB44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5477" y="2802019"/>
            <a:ext cx="3240675" cy="594781"/>
          </a:xfrm>
        </p:spPr>
        <p:txBody>
          <a:bodyPr>
            <a:noAutofit/>
          </a:bodyPr>
          <a:lstStyle>
            <a:lvl1pPr marL="0" indent="0" algn="ctr">
              <a:buNone/>
              <a:defRPr sz="4400" spc="-1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err="1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4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ตัวแทนแผนภูมิ 15">
            <a:extLst>
              <a:ext uri="{FF2B5EF4-FFF2-40B4-BE49-F238E27FC236}">
                <a16:creationId xmlns:a16="http://schemas.microsoft.com/office/drawing/2014/main" id="{1F9F2779-A50B-4EC8-923A-D3EF50C80A7A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3454382" y="1754614"/>
            <a:ext cx="5419743" cy="284119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รูปแบบอิสระ: รูปร่าง 5">
            <a:extLst>
              <a:ext uri="{FF2B5EF4-FFF2-40B4-BE49-F238E27FC236}">
                <a16:creationId xmlns:a16="http://schemas.microsoft.com/office/drawing/2014/main" id="{0916E3ED-9165-4441-B999-962CFDC69C0C}"/>
              </a:ext>
            </a:extLst>
          </p:cNvPr>
          <p:cNvSpPr/>
          <p:nvPr/>
        </p:nvSpPr>
        <p:spPr>
          <a:xfrm>
            <a:off x="0" y="47625"/>
            <a:ext cx="3746500" cy="3746500"/>
          </a:xfrm>
          <a:custGeom>
            <a:avLst/>
            <a:gdLst>
              <a:gd name="connsiteX0" fmla="*/ 3746500 w 3746500"/>
              <a:gd name="connsiteY0" fmla="*/ 1873250 h 3746500"/>
              <a:gd name="connsiteX1" fmla="*/ 1873250 w 3746500"/>
              <a:gd name="connsiteY1" fmla="*/ 3746500 h 3746500"/>
              <a:gd name="connsiteX2" fmla="*/ 0 w 3746500"/>
              <a:gd name="connsiteY2" fmla="*/ 1873250 h 3746500"/>
              <a:gd name="connsiteX3" fmla="*/ 1873250 w 3746500"/>
              <a:gd name="connsiteY3" fmla="*/ 0 h 3746500"/>
              <a:gd name="connsiteX4" fmla="*/ 3746500 w 3746500"/>
              <a:gd name="connsiteY4" fmla="*/ 1873250 h 37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6500" h="3746500">
                <a:moveTo>
                  <a:pt x="3746500" y="1873250"/>
                </a:moveTo>
                <a:cubicBezTo>
                  <a:pt x="3746500" y="2907818"/>
                  <a:pt x="2907818" y="3746500"/>
                  <a:pt x="1873250" y="3746500"/>
                </a:cubicBezTo>
                <a:cubicBezTo>
                  <a:pt x="838683" y="3746500"/>
                  <a:pt x="0" y="2907818"/>
                  <a:pt x="0" y="1873250"/>
                </a:cubicBezTo>
                <a:cubicBezTo>
                  <a:pt x="0" y="838683"/>
                  <a:pt x="838683" y="0"/>
                  <a:pt x="1873250" y="0"/>
                </a:cubicBezTo>
                <a:cubicBezTo>
                  <a:pt x="2907818" y="0"/>
                  <a:pt x="3746500" y="838683"/>
                  <a:pt x="3746500" y="1873250"/>
                </a:cubicBezTo>
                <a:close/>
              </a:path>
            </a:pathLst>
          </a:custGeom>
          <a:solidFill>
            <a:srgbClr val="F9F0C9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รูปแบบอิสระ: รูปร่าง 6">
            <a:extLst>
              <a:ext uri="{FF2B5EF4-FFF2-40B4-BE49-F238E27FC236}">
                <a16:creationId xmlns:a16="http://schemas.microsoft.com/office/drawing/2014/main" id="{123631D8-70FB-424B-97E9-03D1BCCF0B4C}"/>
              </a:ext>
            </a:extLst>
          </p:cNvPr>
          <p:cNvSpPr/>
          <p:nvPr/>
        </p:nvSpPr>
        <p:spPr>
          <a:xfrm>
            <a:off x="269875" y="317500"/>
            <a:ext cx="3206750" cy="3206750"/>
          </a:xfrm>
          <a:custGeom>
            <a:avLst/>
            <a:gdLst>
              <a:gd name="connsiteX0" fmla="*/ 3206750 w 3206750"/>
              <a:gd name="connsiteY0" fmla="*/ 1603375 h 3206750"/>
              <a:gd name="connsiteX1" fmla="*/ 1603375 w 3206750"/>
              <a:gd name="connsiteY1" fmla="*/ 3206750 h 3206750"/>
              <a:gd name="connsiteX2" fmla="*/ 0 w 3206750"/>
              <a:gd name="connsiteY2" fmla="*/ 1603375 h 3206750"/>
              <a:gd name="connsiteX3" fmla="*/ 1603375 w 3206750"/>
              <a:gd name="connsiteY3" fmla="*/ 0 h 3206750"/>
              <a:gd name="connsiteX4" fmla="*/ 3206750 w 3206750"/>
              <a:gd name="connsiteY4" fmla="*/ 1603375 h 320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750" h="3206750">
                <a:moveTo>
                  <a:pt x="3206750" y="1603375"/>
                </a:moveTo>
                <a:cubicBezTo>
                  <a:pt x="3206750" y="2488895"/>
                  <a:pt x="2488895" y="3206750"/>
                  <a:pt x="1603375" y="3206750"/>
                </a:cubicBezTo>
                <a:cubicBezTo>
                  <a:pt x="717855" y="3206750"/>
                  <a:pt x="0" y="2488895"/>
                  <a:pt x="0" y="1603375"/>
                </a:cubicBezTo>
                <a:cubicBezTo>
                  <a:pt x="0" y="717855"/>
                  <a:pt x="717855" y="0"/>
                  <a:pt x="1603375" y="0"/>
                </a:cubicBezTo>
                <a:cubicBezTo>
                  <a:pt x="2488895" y="0"/>
                  <a:pt x="3206750" y="717855"/>
                  <a:pt x="3206750" y="1603375"/>
                </a:cubicBezTo>
                <a:close/>
              </a:path>
            </a:pathLst>
          </a:custGeom>
          <a:solidFill>
            <a:srgbClr val="FCF7E4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รูปแบบอิสระ: รูปร่าง 7">
            <a:extLst>
              <a:ext uri="{FF2B5EF4-FFF2-40B4-BE49-F238E27FC236}">
                <a16:creationId xmlns:a16="http://schemas.microsoft.com/office/drawing/2014/main" id="{9D6D0A30-DA11-46FB-980A-A5ED759D01AD}"/>
              </a:ext>
            </a:extLst>
          </p:cNvPr>
          <p:cNvSpPr/>
          <p:nvPr/>
        </p:nvSpPr>
        <p:spPr>
          <a:xfrm>
            <a:off x="590550" y="638175"/>
            <a:ext cx="2565400" cy="2565400"/>
          </a:xfrm>
          <a:custGeom>
            <a:avLst/>
            <a:gdLst>
              <a:gd name="connsiteX0" fmla="*/ 2565400 w 2565400"/>
              <a:gd name="connsiteY0" fmla="*/ 1282700 h 2565400"/>
              <a:gd name="connsiteX1" fmla="*/ 1282700 w 2565400"/>
              <a:gd name="connsiteY1" fmla="*/ 2565400 h 2565400"/>
              <a:gd name="connsiteX2" fmla="*/ 0 w 2565400"/>
              <a:gd name="connsiteY2" fmla="*/ 1282700 h 2565400"/>
              <a:gd name="connsiteX3" fmla="*/ 1282700 w 2565400"/>
              <a:gd name="connsiteY3" fmla="*/ 0 h 2565400"/>
              <a:gd name="connsiteX4" fmla="*/ 2565400 w 2565400"/>
              <a:gd name="connsiteY4" fmla="*/ 128270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00" h="2565400">
                <a:moveTo>
                  <a:pt x="2565400" y="1282700"/>
                </a:moveTo>
                <a:cubicBezTo>
                  <a:pt x="2565400" y="1991116"/>
                  <a:pt x="1991116" y="2565400"/>
                  <a:pt x="1282700" y="2565400"/>
                </a:cubicBezTo>
                <a:cubicBezTo>
                  <a:pt x="574284" y="2565400"/>
                  <a:pt x="0" y="1991116"/>
                  <a:pt x="0" y="1282700"/>
                </a:cubicBezTo>
                <a:cubicBezTo>
                  <a:pt x="0" y="574284"/>
                  <a:pt x="574284" y="0"/>
                  <a:pt x="1282700" y="0"/>
                </a:cubicBezTo>
                <a:cubicBezTo>
                  <a:pt x="1991116" y="0"/>
                  <a:pt x="2565400" y="574284"/>
                  <a:pt x="2565400" y="1282700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กราฟิก 2">
            <a:extLst>
              <a:ext uri="{FF2B5EF4-FFF2-40B4-BE49-F238E27FC236}">
                <a16:creationId xmlns:a16="http://schemas.microsoft.com/office/drawing/2014/main" id="{D70B65D5-EF96-4419-B250-6CA9D5669F89}"/>
              </a:ext>
            </a:extLst>
          </p:cNvPr>
          <p:cNvGrpSpPr/>
          <p:nvPr/>
        </p:nvGrpSpPr>
        <p:grpSpPr>
          <a:xfrm>
            <a:off x="1077912" y="502578"/>
            <a:ext cx="2043759" cy="2818471"/>
            <a:chOff x="1077912" y="502578"/>
            <a:chExt cx="2043759" cy="2818471"/>
          </a:xfrm>
        </p:grpSpPr>
        <p:sp>
          <p:nvSpPr>
            <p:cNvPr id="10" name="รูปแบบอิสระ: รูปร่าง 9">
              <a:extLst>
                <a:ext uri="{FF2B5EF4-FFF2-40B4-BE49-F238E27FC236}">
                  <a16:creationId xmlns:a16="http://schemas.microsoft.com/office/drawing/2014/main" id="{67038B6B-6994-4890-A6DC-29691A41A270}"/>
                </a:ext>
              </a:extLst>
            </p:cNvPr>
            <p:cNvSpPr/>
            <p:nvPr/>
          </p:nvSpPr>
          <p:spPr>
            <a:xfrm>
              <a:off x="1622601" y="3267075"/>
              <a:ext cx="204707" cy="53974"/>
            </a:xfrm>
            <a:custGeom>
              <a:avLst/>
              <a:gdLst>
                <a:gd name="connsiteX0" fmla="*/ 6174 w 204707"/>
                <a:gd name="connsiteY0" fmla="*/ 0 h 53974"/>
                <a:gd name="connsiteX1" fmla="*/ 12524 w 204707"/>
                <a:gd name="connsiteY1" fmla="*/ 41275 h 53974"/>
                <a:gd name="connsiteX2" fmla="*/ 204611 w 204707"/>
                <a:gd name="connsiteY2" fmla="*/ 28575 h 53974"/>
                <a:gd name="connsiteX3" fmla="*/ 180799 w 204707"/>
                <a:gd name="connsiteY3" fmla="*/ 4763 h 53974"/>
                <a:gd name="connsiteX4" fmla="*/ 6174 w 204707"/>
                <a:gd name="connsiteY4" fmla="*/ 0 h 5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07" h="53974">
                  <a:moveTo>
                    <a:pt x="6174" y="0"/>
                  </a:moveTo>
                  <a:cubicBezTo>
                    <a:pt x="6174" y="0"/>
                    <a:pt x="-11289" y="30162"/>
                    <a:pt x="12524" y="41275"/>
                  </a:cubicBezTo>
                  <a:cubicBezTo>
                    <a:pt x="36336" y="53975"/>
                    <a:pt x="209374" y="66675"/>
                    <a:pt x="204611" y="28575"/>
                  </a:cubicBezTo>
                  <a:cubicBezTo>
                    <a:pt x="198261" y="-12700"/>
                    <a:pt x="180799" y="4763"/>
                    <a:pt x="180799" y="4763"/>
                  </a:cubicBezTo>
                  <a:lnTo>
                    <a:pt x="6174" y="0"/>
                  </a:lnTo>
                  <a:close/>
                </a:path>
              </a:pathLst>
            </a:custGeom>
            <a:solidFill>
              <a:srgbClr val="53474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รูปแบบอิสระ: รูปร่าง 10">
              <a:extLst>
                <a:ext uri="{FF2B5EF4-FFF2-40B4-BE49-F238E27FC236}">
                  <a16:creationId xmlns:a16="http://schemas.microsoft.com/office/drawing/2014/main" id="{A21DDC5B-2BB4-424F-8A11-637DA3ABE9D3}"/>
                </a:ext>
              </a:extLst>
            </p:cNvPr>
            <p:cNvSpPr/>
            <p:nvPr/>
          </p:nvSpPr>
          <p:spPr>
            <a:xfrm>
              <a:off x="1884265" y="3267075"/>
              <a:ext cx="204707" cy="53974"/>
            </a:xfrm>
            <a:custGeom>
              <a:avLst/>
              <a:gdLst>
                <a:gd name="connsiteX0" fmla="*/ 198534 w 204707"/>
                <a:gd name="connsiteY0" fmla="*/ 0 h 53974"/>
                <a:gd name="connsiteX1" fmla="*/ 192184 w 204707"/>
                <a:gd name="connsiteY1" fmla="*/ 41275 h 53974"/>
                <a:gd name="connsiteX2" fmla="*/ 96 w 204707"/>
                <a:gd name="connsiteY2" fmla="*/ 28575 h 53974"/>
                <a:gd name="connsiteX3" fmla="*/ 23909 w 204707"/>
                <a:gd name="connsiteY3" fmla="*/ 4763 h 53974"/>
                <a:gd name="connsiteX4" fmla="*/ 198534 w 204707"/>
                <a:gd name="connsiteY4" fmla="*/ 0 h 5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07" h="53974">
                  <a:moveTo>
                    <a:pt x="198534" y="0"/>
                  </a:moveTo>
                  <a:cubicBezTo>
                    <a:pt x="198534" y="0"/>
                    <a:pt x="215997" y="30162"/>
                    <a:pt x="192184" y="41275"/>
                  </a:cubicBezTo>
                  <a:cubicBezTo>
                    <a:pt x="168372" y="53975"/>
                    <a:pt x="-4666" y="66675"/>
                    <a:pt x="96" y="28575"/>
                  </a:cubicBezTo>
                  <a:cubicBezTo>
                    <a:pt x="6446" y="-12700"/>
                    <a:pt x="23909" y="4763"/>
                    <a:pt x="23909" y="4763"/>
                  </a:cubicBezTo>
                  <a:lnTo>
                    <a:pt x="198534" y="0"/>
                  </a:lnTo>
                  <a:close/>
                </a:path>
              </a:pathLst>
            </a:custGeom>
            <a:solidFill>
              <a:srgbClr val="53474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รูปแบบอิสระ: รูปร่าง 11">
              <a:extLst>
                <a:ext uri="{FF2B5EF4-FFF2-40B4-BE49-F238E27FC236}">
                  <a16:creationId xmlns:a16="http://schemas.microsoft.com/office/drawing/2014/main" id="{D82F6B66-19C2-49D3-B1FB-652262C5C042}"/>
                </a:ext>
              </a:extLst>
            </p:cNvPr>
            <p:cNvSpPr/>
            <p:nvPr/>
          </p:nvSpPr>
          <p:spPr>
            <a:xfrm>
              <a:off x="1888924" y="2955924"/>
              <a:ext cx="193344" cy="344835"/>
            </a:xfrm>
            <a:custGeom>
              <a:avLst/>
              <a:gdLst>
                <a:gd name="connsiteX0" fmla="*/ 154188 w 193344"/>
                <a:gd name="connsiteY0" fmla="*/ 0 h 344835"/>
                <a:gd name="connsiteX1" fmla="*/ 139901 w 193344"/>
                <a:gd name="connsiteY1" fmla="*/ 195263 h 344835"/>
                <a:gd name="connsiteX2" fmla="*/ 181176 w 193344"/>
                <a:gd name="connsiteY2" fmla="*/ 334963 h 344835"/>
                <a:gd name="connsiteX3" fmla="*/ 201 w 193344"/>
                <a:gd name="connsiteY3" fmla="*/ 320675 h 344835"/>
                <a:gd name="connsiteX4" fmla="*/ 41476 w 193344"/>
                <a:gd name="connsiteY4" fmla="*/ 195263 h 344835"/>
                <a:gd name="connsiteX5" fmla="*/ 27188 w 193344"/>
                <a:gd name="connsiteY5" fmla="*/ 0 h 344835"/>
                <a:gd name="connsiteX6" fmla="*/ 154188 w 193344"/>
                <a:gd name="connsiteY6" fmla="*/ 0 h 34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44" h="344835">
                  <a:moveTo>
                    <a:pt x="154188" y="0"/>
                  </a:moveTo>
                  <a:cubicBezTo>
                    <a:pt x="154188" y="0"/>
                    <a:pt x="139901" y="180975"/>
                    <a:pt x="139901" y="195263"/>
                  </a:cubicBezTo>
                  <a:cubicBezTo>
                    <a:pt x="139901" y="195263"/>
                    <a:pt x="224038" y="320675"/>
                    <a:pt x="181176" y="334963"/>
                  </a:cubicBezTo>
                  <a:cubicBezTo>
                    <a:pt x="139901" y="349250"/>
                    <a:pt x="-6149" y="350838"/>
                    <a:pt x="201" y="320675"/>
                  </a:cubicBezTo>
                  <a:cubicBezTo>
                    <a:pt x="14488" y="250825"/>
                    <a:pt x="41476" y="195263"/>
                    <a:pt x="41476" y="195263"/>
                  </a:cubicBezTo>
                  <a:lnTo>
                    <a:pt x="27188" y="0"/>
                  </a:lnTo>
                  <a:lnTo>
                    <a:pt x="154188" y="0"/>
                  </a:ln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รูปแบบอิสระ: รูปร่าง 12">
              <a:extLst>
                <a:ext uri="{FF2B5EF4-FFF2-40B4-BE49-F238E27FC236}">
                  <a16:creationId xmlns:a16="http://schemas.microsoft.com/office/drawing/2014/main" id="{5B862726-F111-4322-9A6A-8DD4208C3D01}"/>
                </a:ext>
              </a:extLst>
            </p:cNvPr>
            <p:cNvSpPr/>
            <p:nvPr/>
          </p:nvSpPr>
          <p:spPr>
            <a:xfrm>
              <a:off x="1626131" y="2955924"/>
              <a:ext cx="193344" cy="344835"/>
            </a:xfrm>
            <a:custGeom>
              <a:avLst/>
              <a:gdLst>
                <a:gd name="connsiteX0" fmla="*/ 39156 w 193344"/>
                <a:gd name="connsiteY0" fmla="*/ 0 h 344835"/>
                <a:gd name="connsiteX1" fmla="*/ 53444 w 193344"/>
                <a:gd name="connsiteY1" fmla="*/ 195263 h 344835"/>
                <a:gd name="connsiteX2" fmla="*/ 12169 w 193344"/>
                <a:gd name="connsiteY2" fmla="*/ 334963 h 344835"/>
                <a:gd name="connsiteX3" fmla="*/ 193144 w 193344"/>
                <a:gd name="connsiteY3" fmla="*/ 320675 h 344835"/>
                <a:gd name="connsiteX4" fmla="*/ 151869 w 193344"/>
                <a:gd name="connsiteY4" fmla="*/ 195263 h 344835"/>
                <a:gd name="connsiteX5" fmla="*/ 166156 w 193344"/>
                <a:gd name="connsiteY5" fmla="*/ 0 h 344835"/>
                <a:gd name="connsiteX6" fmla="*/ 39156 w 193344"/>
                <a:gd name="connsiteY6" fmla="*/ 0 h 34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44" h="344835">
                  <a:moveTo>
                    <a:pt x="39156" y="0"/>
                  </a:moveTo>
                  <a:cubicBezTo>
                    <a:pt x="39156" y="0"/>
                    <a:pt x="53444" y="180975"/>
                    <a:pt x="53444" y="195263"/>
                  </a:cubicBezTo>
                  <a:cubicBezTo>
                    <a:pt x="53444" y="195263"/>
                    <a:pt x="-30694" y="320675"/>
                    <a:pt x="12169" y="334963"/>
                  </a:cubicBezTo>
                  <a:cubicBezTo>
                    <a:pt x="53444" y="349250"/>
                    <a:pt x="199494" y="350838"/>
                    <a:pt x="193144" y="320675"/>
                  </a:cubicBezTo>
                  <a:cubicBezTo>
                    <a:pt x="178856" y="250825"/>
                    <a:pt x="151869" y="195263"/>
                    <a:pt x="151869" y="195263"/>
                  </a:cubicBezTo>
                  <a:lnTo>
                    <a:pt x="166156" y="0"/>
                  </a:lnTo>
                  <a:lnTo>
                    <a:pt x="39156" y="0"/>
                  </a:ln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DBCA605F-E692-4525-B5C2-E41400C898BC}"/>
                </a:ext>
              </a:extLst>
            </p:cNvPr>
            <p:cNvSpPr/>
            <p:nvPr/>
          </p:nvSpPr>
          <p:spPr>
            <a:xfrm>
              <a:off x="1488722" y="1382712"/>
              <a:ext cx="930079" cy="1625070"/>
            </a:xfrm>
            <a:custGeom>
              <a:avLst/>
              <a:gdLst>
                <a:gd name="connsiteX0" fmla="*/ 487715 w 930079"/>
                <a:gd name="connsiteY0" fmla="*/ 0 h 1625070"/>
                <a:gd name="connsiteX1" fmla="*/ 736953 w 930079"/>
                <a:gd name="connsiteY1" fmla="*/ 65087 h 1625070"/>
                <a:gd name="connsiteX2" fmla="*/ 929040 w 930079"/>
                <a:gd name="connsiteY2" fmla="*/ 447675 h 1625070"/>
                <a:gd name="connsiteX3" fmla="*/ 833790 w 930079"/>
                <a:gd name="connsiteY3" fmla="*/ 722313 h 1625070"/>
                <a:gd name="connsiteX4" fmla="*/ 792515 w 930079"/>
                <a:gd name="connsiteY4" fmla="*/ 657225 h 1625070"/>
                <a:gd name="connsiteX5" fmla="*/ 673453 w 930079"/>
                <a:gd name="connsiteY5" fmla="*/ 609600 h 1625070"/>
                <a:gd name="connsiteX6" fmla="*/ 733778 w 930079"/>
                <a:gd name="connsiteY6" fmla="*/ 1531938 h 1625070"/>
                <a:gd name="connsiteX7" fmla="*/ 16228 w 930079"/>
                <a:gd name="connsiteY7" fmla="*/ 1531938 h 1625070"/>
                <a:gd name="connsiteX8" fmla="*/ 16228 w 930079"/>
                <a:gd name="connsiteY8" fmla="*/ 800100 h 1625070"/>
                <a:gd name="connsiteX9" fmla="*/ 76553 w 930079"/>
                <a:gd name="connsiteY9" fmla="*/ 274638 h 1625070"/>
                <a:gd name="connsiteX10" fmla="*/ 487715 w 930079"/>
                <a:gd name="connsiteY10" fmla="*/ 0 h 162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0079" h="1625070">
                  <a:moveTo>
                    <a:pt x="487715" y="0"/>
                  </a:moveTo>
                  <a:cubicBezTo>
                    <a:pt x="487715" y="0"/>
                    <a:pt x="654403" y="30163"/>
                    <a:pt x="736953" y="65087"/>
                  </a:cubicBezTo>
                  <a:cubicBezTo>
                    <a:pt x="821090" y="101600"/>
                    <a:pt x="916340" y="244475"/>
                    <a:pt x="929040" y="447675"/>
                  </a:cubicBezTo>
                  <a:cubicBezTo>
                    <a:pt x="941740" y="650875"/>
                    <a:pt x="833790" y="722313"/>
                    <a:pt x="833790" y="722313"/>
                  </a:cubicBezTo>
                  <a:cubicBezTo>
                    <a:pt x="833790" y="722313"/>
                    <a:pt x="803628" y="668338"/>
                    <a:pt x="792515" y="657225"/>
                  </a:cubicBezTo>
                  <a:cubicBezTo>
                    <a:pt x="779815" y="644525"/>
                    <a:pt x="684565" y="585788"/>
                    <a:pt x="673453" y="609600"/>
                  </a:cubicBezTo>
                  <a:cubicBezTo>
                    <a:pt x="660753" y="633413"/>
                    <a:pt x="733778" y="849313"/>
                    <a:pt x="733778" y="1531938"/>
                  </a:cubicBezTo>
                  <a:cubicBezTo>
                    <a:pt x="733778" y="1531938"/>
                    <a:pt x="405165" y="1741488"/>
                    <a:pt x="16228" y="1531938"/>
                  </a:cubicBezTo>
                  <a:cubicBezTo>
                    <a:pt x="16228" y="1531938"/>
                    <a:pt x="-20285" y="1087438"/>
                    <a:pt x="16228" y="800100"/>
                  </a:cubicBezTo>
                  <a:lnTo>
                    <a:pt x="76553" y="274638"/>
                  </a:lnTo>
                  <a:lnTo>
                    <a:pt x="487715" y="0"/>
                  </a:lnTo>
                  <a:close/>
                </a:path>
              </a:pathLst>
            </a:custGeom>
            <a:solidFill>
              <a:srgbClr val="E37828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รูปแบบอิสระ: รูปร่าง 14">
              <a:extLst>
                <a:ext uri="{FF2B5EF4-FFF2-40B4-BE49-F238E27FC236}">
                  <a16:creationId xmlns:a16="http://schemas.microsoft.com/office/drawing/2014/main" id="{B228D5E4-F676-43F1-979A-0AA0EB1EF5D2}"/>
                </a:ext>
              </a:extLst>
            </p:cNvPr>
            <p:cNvSpPr/>
            <p:nvPr/>
          </p:nvSpPr>
          <p:spPr>
            <a:xfrm>
              <a:off x="1619639" y="1387475"/>
              <a:ext cx="647310" cy="1213295"/>
            </a:xfrm>
            <a:custGeom>
              <a:avLst/>
              <a:gdLst>
                <a:gd name="connsiteX0" fmla="*/ 56761 w 647310"/>
                <a:gd name="connsiteY0" fmla="*/ 574675 h 1213295"/>
                <a:gd name="connsiteX1" fmla="*/ 355211 w 647310"/>
                <a:gd name="connsiteY1" fmla="*/ 0 h 1213295"/>
                <a:gd name="connsiteX2" fmla="*/ 647311 w 647310"/>
                <a:gd name="connsiteY2" fmla="*/ 84137 h 1213295"/>
                <a:gd name="connsiteX3" fmla="*/ 402836 w 647310"/>
                <a:gd name="connsiteY3" fmla="*/ 608012 h 1213295"/>
                <a:gd name="connsiteX4" fmla="*/ 415536 w 647310"/>
                <a:gd name="connsiteY4" fmla="*/ 1171575 h 1213295"/>
                <a:gd name="connsiteX5" fmla="*/ 36123 w 647310"/>
                <a:gd name="connsiteY5" fmla="*/ 1195387 h 1213295"/>
                <a:gd name="connsiteX6" fmla="*/ 56761 w 647310"/>
                <a:gd name="connsiteY6" fmla="*/ 574675 h 121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310" h="1213295">
                  <a:moveTo>
                    <a:pt x="56761" y="574675"/>
                  </a:moveTo>
                  <a:cubicBezTo>
                    <a:pt x="56761" y="574675"/>
                    <a:pt x="188523" y="168275"/>
                    <a:pt x="355211" y="0"/>
                  </a:cubicBezTo>
                  <a:cubicBezTo>
                    <a:pt x="355211" y="0"/>
                    <a:pt x="566348" y="14288"/>
                    <a:pt x="647311" y="84137"/>
                  </a:cubicBezTo>
                  <a:cubicBezTo>
                    <a:pt x="647311" y="84137"/>
                    <a:pt x="436173" y="439737"/>
                    <a:pt x="402836" y="608012"/>
                  </a:cubicBezTo>
                  <a:cubicBezTo>
                    <a:pt x="402836" y="608012"/>
                    <a:pt x="488561" y="1112838"/>
                    <a:pt x="415536" y="1171575"/>
                  </a:cubicBezTo>
                  <a:cubicBezTo>
                    <a:pt x="344098" y="1231900"/>
                    <a:pt x="67873" y="1214437"/>
                    <a:pt x="36123" y="1195387"/>
                  </a:cubicBezTo>
                  <a:cubicBezTo>
                    <a:pt x="-3564" y="1173163"/>
                    <a:pt x="-27377" y="730250"/>
                    <a:pt x="56761" y="574675"/>
                  </a:cubicBezTo>
                  <a:close/>
                </a:path>
              </a:pathLst>
            </a:custGeom>
            <a:solidFill>
              <a:srgbClr val="E37828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รูปแบบอิสระ: รูปร่าง 15">
              <a:extLst>
                <a:ext uri="{FF2B5EF4-FFF2-40B4-BE49-F238E27FC236}">
                  <a16:creationId xmlns:a16="http://schemas.microsoft.com/office/drawing/2014/main" id="{00784868-AFAE-49B7-87EE-0754B0CE2E2F}"/>
                </a:ext>
              </a:extLst>
            </p:cNvPr>
            <p:cNvSpPr/>
            <p:nvPr/>
          </p:nvSpPr>
          <p:spPr>
            <a:xfrm>
              <a:off x="1498600" y="1934104"/>
              <a:ext cx="693737" cy="243945"/>
            </a:xfrm>
            <a:custGeom>
              <a:avLst/>
              <a:gdLst>
                <a:gd name="connsiteX0" fmla="*/ 22225 w 693737"/>
                <a:gd name="connsiteY0" fmla="*/ 23283 h 243945"/>
                <a:gd name="connsiteX1" fmla="*/ 657225 w 693737"/>
                <a:gd name="connsiteY1" fmla="*/ 23283 h 243945"/>
                <a:gd name="connsiteX2" fmla="*/ 693738 w 693737"/>
                <a:gd name="connsiteY2" fmla="*/ 243946 h 243945"/>
                <a:gd name="connsiteX3" fmla="*/ 0 w 693737"/>
                <a:gd name="connsiteY3" fmla="*/ 231246 h 243945"/>
                <a:gd name="connsiteX4" fmla="*/ 22225 w 693737"/>
                <a:gd name="connsiteY4" fmla="*/ 23283 h 2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737" h="243945">
                  <a:moveTo>
                    <a:pt x="22225" y="23283"/>
                  </a:moveTo>
                  <a:cubicBezTo>
                    <a:pt x="22225" y="23283"/>
                    <a:pt x="452438" y="-29104"/>
                    <a:pt x="657225" y="23283"/>
                  </a:cubicBezTo>
                  <a:lnTo>
                    <a:pt x="693738" y="243946"/>
                  </a:lnTo>
                  <a:lnTo>
                    <a:pt x="0" y="231246"/>
                  </a:lnTo>
                  <a:lnTo>
                    <a:pt x="22225" y="23283"/>
                  </a:lnTo>
                  <a:close/>
                </a:path>
              </a:pathLst>
            </a:custGeom>
            <a:solidFill>
              <a:srgbClr val="B1521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รูปแบบอิสระ: รูปร่าง 16">
              <a:extLst>
                <a:ext uri="{FF2B5EF4-FFF2-40B4-BE49-F238E27FC236}">
                  <a16:creationId xmlns:a16="http://schemas.microsoft.com/office/drawing/2014/main" id="{102D8DF8-A9A1-4530-96C7-F335844327D1}"/>
                </a:ext>
              </a:extLst>
            </p:cNvPr>
            <p:cNvSpPr/>
            <p:nvPr/>
          </p:nvSpPr>
          <p:spPr>
            <a:xfrm>
              <a:off x="1655678" y="1821759"/>
              <a:ext cx="396394" cy="520328"/>
            </a:xfrm>
            <a:custGeom>
              <a:avLst/>
              <a:gdLst>
                <a:gd name="connsiteX0" fmla="*/ 66759 w 396394"/>
                <a:gd name="connsiteY0" fmla="*/ 188015 h 520328"/>
                <a:gd name="connsiteX1" fmla="*/ 3259 w 396394"/>
                <a:gd name="connsiteY1" fmla="*/ 40378 h 520328"/>
                <a:gd name="connsiteX2" fmla="*/ 341396 w 396394"/>
                <a:gd name="connsiteY2" fmla="*/ 29265 h 520328"/>
                <a:gd name="connsiteX3" fmla="*/ 289009 w 396394"/>
                <a:gd name="connsiteY3" fmla="*/ 176903 h 520328"/>
                <a:gd name="connsiteX4" fmla="*/ 393784 w 396394"/>
                <a:gd name="connsiteY4" fmla="*/ 472178 h 520328"/>
                <a:gd name="connsiteX5" fmla="*/ 14371 w 396394"/>
                <a:gd name="connsiteY5" fmla="*/ 492815 h 520328"/>
                <a:gd name="connsiteX6" fmla="*/ 66759 w 396394"/>
                <a:gd name="connsiteY6" fmla="*/ 188015 h 52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394" h="520328">
                  <a:moveTo>
                    <a:pt x="66759" y="188015"/>
                  </a:moveTo>
                  <a:cubicBezTo>
                    <a:pt x="66759" y="188015"/>
                    <a:pt x="-17379" y="61015"/>
                    <a:pt x="3259" y="40378"/>
                  </a:cubicBezTo>
                  <a:cubicBezTo>
                    <a:pt x="23896" y="19740"/>
                    <a:pt x="255671" y="-32647"/>
                    <a:pt x="341396" y="29265"/>
                  </a:cubicBezTo>
                  <a:cubicBezTo>
                    <a:pt x="341396" y="29265"/>
                    <a:pt x="352509" y="81653"/>
                    <a:pt x="289009" y="176903"/>
                  </a:cubicBezTo>
                  <a:cubicBezTo>
                    <a:pt x="289009" y="176903"/>
                    <a:pt x="416009" y="451540"/>
                    <a:pt x="393784" y="472178"/>
                  </a:cubicBezTo>
                  <a:cubicBezTo>
                    <a:pt x="371559" y="492815"/>
                    <a:pt x="25484" y="556315"/>
                    <a:pt x="14371" y="492815"/>
                  </a:cubicBezTo>
                  <a:cubicBezTo>
                    <a:pt x="3259" y="430903"/>
                    <a:pt x="66759" y="188015"/>
                    <a:pt x="66759" y="188015"/>
                  </a:cubicBezTo>
                  <a:close/>
                </a:path>
              </a:pathLst>
            </a:custGeom>
            <a:solidFill>
              <a:srgbClr val="983E0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2B4B3CB5-6861-45C6-802A-246BEB53BD1E}"/>
                </a:ext>
              </a:extLst>
            </p:cNvPr>
            <p:cNvSpPr/>
            <p:nvPr/>
          </p:nvSpPr>
          <p:spPr>
            <a:xfrm>
              <a:off x="1693931" y="1963165"/>
              <a:ext cx="289478" cy="116635"/>
            </a:xfrm>
            <a:custGeom>
              <a:avLst/>
              <a:gdLst>
                <a:gd name="connsiteX0" fmla="*/ 7869 w 289478"/>
                <a:gd name="connsiteY0" fmla="*/ 35497 h 116635"/>
                <a:gd name="connsiteX1" fmla="*/ 282506 w 289478"/>
                <a:gd name="connsiteY1" fmla="*/ 14859 h 116635"/>
                <a:gd name="connsiteX2" fmla="*/ 271394 w 289478"/>
                <a:gd name="connsiteY2" fmla="*/ 57722 h 116635"/>
                <a:gd name="connsiteX3" fmla="*/ 282506 w 289478"/>
                <a:gd name="connsiteY3" fmla="*/ 100584 h 116635"/>
                <a:gd name="connsiteX4" fmla="*/ 114231 w 289478"/>
                <a:gd name="connsiteY4" fmla="*/ 111697 h 116635"/>
                <a:gd name="connsiteX5" fmla="*/ 30094 w 289478"/>
                <a:gd name="connsiteY5" fmla="*/ 111697 h 116635"/>
                <a:gd name="connsiteX6" fmla="*/ 18981 w 289478"/>
                <a:gd name="connsiteY6" fmla="*/ 79947 h 116635"/>
                <a:gd name="connsiteX7" fmla="*/ 7869 w 289478"/>
                <a:gd name="connsiteY7" fmla="*/ 35497 h 1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478" h="116635">
                  <a:moveTo>
                    <a:pt x="7869" y="35497"/>
                  </a:moveTo>
                  <a:cubicBezTo>
                    <a:pt x="7869" y="35497"/>
                    <a:pt x="144394" y="-28003"/>
                    <a:pt x="282506" y="14859"/>
                  </a:cubicBezTo>
                  <a:cubicBezTo>
                    <a:pt x="282506" y="14859"/>
                    <a:pt x="293619" y="57722"/>
                    <a:pt x="271394" y="57722"/>
                  </a:cubicBezTo>
                  <a:cubicBezTo>
                    <a:pt x="271394" y="57722"/>
                    <a:pt x="303144" y="89472"/>
                    <a:pt x="282506" y="100584"/>
                  </a:cubicBezTo>
                  <a:cubicBezTo>
                    <a:pt x="282506" y="100584"/>
                    <a:pt x="145981" y="100584"/>
                    <a:pt x="114231" y="111697"/>
                  </a:cubicBezTo>
                  <a:cubicBezTo>
                    <a:pt x="82481" y="122809"/>
                    <a:pt x="61844" y="111697"/>
                    <a:pt x="30094" y="111697"/>
                  </a:cubicBezTo>
                  <a:cubicBezTo>
                    <a:pt x="-1656" y="111697"/>
                    <a:pt x="-1656" y="79947"/>
                    <a:pt x="18981" y="79947"/>
                  </a:cubicBezTo>
                  <a:cubicBezTo>
                    <a:pt x="17394" y="78359"/>
                    <a:pt x="-14356" y="67247"/>
                    <a:pt x="7869" y="35497"/>
                  </a:cubicBezTo>
                  <a:close/>
                </a:path>
              </a:pathLst>
            </a:custGeom>
            <a:solidFill>
              <a:srgbClr val="983E0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DC8AD2D-48C5-4FD1-85E6-D292612481D3}"/>
                </a:ext>
              </a:extLst>
            </p:cNvPr>
            <p:cNvSpPr/>
            <p:nvPr/>
          </p:nvSpPr>
          <p:spPr>
            <a:xfrm>
              <a:off x="1389714" y="1363662"/>
              <a:ext cx="596333" cy="645583"/>
            </a:xfrm>
            <a:custGeom>
              <a:avLst/>
              <a:gdLst>
                <a:gd name="connsiteX0" fmla="*/ 542273 w 596333"/>
                <a:gd name="connsiteY0" fmla="*/ 84137 h 645583"/>
                <a:gd name="connsiteX1" fmla="*/ 173973 w 596333"/>
                <a:gd name="connsiteY1" fmla="*/ 295275 h 645583"/>
                <a:gd name="connsiteX2" fmla="*/ 166036 w 596333"/>
                <a:gd name="connsiteY2" fmla="*/ 635000 h 645583"/>
                <a:gd name="connsiteX3" fmla="*/ 94598 w 596333"/>
                <a:gd name="connsiteY3" fmla="*/ 635000 h 645583"/>
                <a:gd name="connsiteX4" fmla="*/ 23161 w 596333"/>
                <a:gd name="connsiteY4" fmla="*/ 635000 h 645583"/>
                <a:gd name="connsiteX5" fmla="*/ 23161 w 596333"/>
                <a:gd name="connsiteY5" fmla="*/ 276225 h 645583"/>
                <a:gd name="connsiteX6" fmla="*/ 250173 w 596333"/>
                <a:gd name="connsiteY6" fmla="*/ 107950 h 645583"/>
                <a:gd name="connsiteX7" fmla="*/ 393048 w 596333"/>
                <a:gd name="connsiteY7" fmla="*/ 0 h 645583"/>
                <a:gd name="connsiteX8" fmla="*/ 596248 w 596333"/>
                <a:gd name="connsiteY8" fmla="*/ 0 h 645583"/>
                <a:gd name="connsiteX9" fmla="*/ 542273 w 596333"/>
                <a:gd name="connsiteY9" fmla="*/ 84137 h 64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6333" h="645583">
                  <a:moveTo>
                    <a:pt x="542273" y="84137"/>
                  </a:moveTo>
                  <a:cubicBezTo>
                    <a:pt x="488298" y="155575"/>
                    <a:pt x="173973" y="295275"/>
                    <a:pt x="173973" y="295275"/>
                  </a:cubicBezTo>
                  <a:lnTo>
                    <a:pt x="166036" y="635000"/>
                  </a:lnTo>
                  <a:cubicBezTo>
                    <a:pt x="166036" y="635000"/>
                    <a:pt x="94598" y="611188"/>
                    <a:pt x="94598" y="635000"/>
                  </a:cubicBezTo>
                  <a:cubicBezTo>
                    <a:pt x="94598" y="658813"/>
                    <a:pt x="23161" y="635000"/>
                    <a:pt x="23161" y="635000"/>
                  </a:cubicBezTo>
                  <a:cubicBezTo>
                    <a:pt x="2523" y="614362"/>
                    <a:pt x="-16527" y="393700"/>
                    <a:pt x="23161" y="276225"/>
                  </a:cubicBezTo>
                  <a:cubicBezTo>
                    <a:pt x="70786" y="133350"/>
                    <a:pt x="250173" y="107950"/>
                    <a:pt x="250173" y="107950"/>
                  </a:cubicBezTo>
                  <a:cubicBezTo>
                    <a:pt x="250173" y="107950"/>
                    <a:pt x="358123" y="71438"/>
                    <a:pt x="393048" y="0"/>
                  </a:cubicBezTo>
                  <a:lnTo>
                    <a:pt x="596248" y="0"/>
                  </a:lnTo>
                  <a:cubicBezTo>
                    <a:pt x="597835" y="0"/>
                    <a:pt x="577198" y="39688"/>
                    <a:pt x="542273" y="84137"/>
                  </a:cubicBez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รูปแบบอิสระ: รูปร่าง 19">
              <a:extLst>
                <a:ext uri="{FF2B5EF4-FFF2-40B4-BE49-F238E27FC236}">
                  <a16:creationId xmlns:a16="http://schemas.microsoft.com/office/drawing/2014/main" id="{1522725D-B0CE-4929-A73B-60F97C23FF29}"/>
                </a:ext>
              </a:extLst>
            </p:cNvPr>
            <p:cNvSpPr/>
            <p:nvPr/>
          </p:nvSpPr>
          <p:spPr>
            <a:xfrm>
              <a:off x="1895475" y="3230094"/>
              <a:ext cx="184149" cy="54443"/>
            </a:xfrm>
            <a:custGeom>
              <a:avLst/>
              <a:gdLst>
                <a:gd name="connsiteX0" fmla="*/ 0 w 184149"/>
                <a:gd name="connsiteY0" fmla="*/ 3643 h 54443"/>
                <a:gd name="connsiteX1" fmla="*/ 63500 w 184149"/>
                <a:gd name="connsiteY1" fmla="*/ 54443 h 54443"/>
                <a:gd name="connsiteX2" fmla="*/ 184150 w 184149"/>
                <a:gd name="connsiteY2" fmla="*/ 468 h 5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49" h="54443">
                  <a:moveTo>
                    <a:pt x="0" y="3643"/>
                  </a:moveTo>
                  <a:cubicBezTo>
                    <a:pt x="0" y="3643"/>
                    <a:pt x="55563" y="24281"/>
                    <a:pt x="63500" y="54443"/>
                  </a:cubicBezTo>
                  <a:cubicBezTo>
                    <a:pt x="63500" y="54443"/>
                    <a:pt x="98425" y="-5882"/>
                    <a:pt x="184150" y="468"/>
                  </a:cubicBezTo>
                </a:path>
              </a:pathLst>
            </a:custGeom>
            <a:noFill/>
            <a:ln w="15875" cap="rnd">
              <a:solidFill>
                <a:srgbClr val="53474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รูปแบบอิสระ: รูปร่าง 20">
              <a:extLst>
                <a:ext uri="{FF2B5EF4-FFF2-40B4-BE49-F238E27FC236}">
                  <a16:creationId xmlns:a16="http://schemas.microsoft.com/office/drawing/2014/main" id="{638403E8-DA4F-473C-807A-63F20158B68F}"/>
                </a:ext>
              </a:extLst>
            </p:cNvPr>
            <p:cNvSpPr/>
            <p:nvPr/>
          </p:nvSpPr>
          <p:spPr>
            <a:xfrm>
              <a:off x="1630362" y="3230094"/>
              <a:ext cx="184150" cy="54443"/>
            </a:xfrm>
            <a:custGeom>
              <a:avLst/>
              <a:gdLst>
                <a:gd name="connsiteX0" fmla="*/ 184150 w 184150"/>
                <a:gd name="connsiteY0" fmla="*/ 3643 h 54443"/>
                <a:gd name="connsiteX1" fmla="*/ 120650 w 184150"/>
                <a:gd name="connsiteY1" fmla="*/ 54443 h 54443"/>
                <a:gd name="connsiteX2" fmla="*/ 0 w 184150"/>
                <a:gd name="connsiteY2" fmla="*/ 468 h 5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50" h="54443">
                  <a:moveTo>
                    <a:pt x="184150" y="3643"/>
                  </a:moveTo>
                  <a:cubicBezTo>
                    <a:pt x="184150" y="3643"/>
                    <a:pt x="128588" y="24281"/>
                    <a:pt x="120650" y="54443"/>
                  </a:cubicBezTo>
                  <a:cubicBezTo>
                    <a:pt x="120650" y="54443"/>
                    <a:pt x="85725" y="-5882"/>
                    <a:pt x="0" y="468"/>
                  </a:cubicBezTo>
                </a:path>
              </a:pathLst>
            </a:custGeom>
            <a:noFill/>
            <a:ln w="15875" cap="rnd">
              <a:solidFill>
                <a:srgbClr val="53474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รูปแบบอิสระ: รูปร่าง 21">
              <a:extLst>
                <a:ext uri="{FF2B5EF4-FFF2-40B4-BE49-F238E27FC236}">
                  <a16:creationId xmlns:a16="http://schemas.microsoft.com/office/drawing/2014/main" id="{9F970069-528F-4417-B251-926F154F421C}"/>
                </a:ext>
              </a:extLst>
            </p:cNvPr>
            <p:cNvSpPr/>
            <p:nvPr/>
          </p:nvSpPr>
          <p:spPr>
            <a:xfrm>
              <a:off x="1077912" y="1244600"/>
              <a:ext cx="1285874" cy="1430337"/>
            </a:xfrm>
            <a:custGeom>
              <a:avLst/>
              <a:gdLst>
                <a:gd name="connsiteX0" fmla="*/ 0 w 1285874"/>
                <a:gd name="connsiteY0" fmla="*/ 41275 h 1430337"/>
                <a:gd name="connsiteX1" fmla="*/ 61913 w 1285874"/>
                <a:gd name="connsiteY1" fmla="*/ 0 h 1430337"/>
                <a:gd name="connsiteX2" fmla="*/ 1285875 w 1285874"/>
                <a:gd name="connsiteY2" fmla="*/ 1389062 h 1430337"/>
                <a:gd name="connsiteX3" fmla="*/ 1235075 w 1285874"/>
                <a:gd name="connsiteY3" fmla="*/ 1430338 h 143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74" h="1430337">
                  <a:moveTo>
                    <a:pt x="0" y="41275"/>
                  </a:moveTo>
                  <a:lnTo>
                    <a:pt x="61913" y="0"/>
                  </a:lnTo>
                  <a:lnTo>
                    <a:pt x="1285875" y="1389062"/>
                  </a:lnTo>
                  <a:lnTo>
                    <a:pt x="1235075" y="1430338"/>
                  </a:lnTo>
                  <a:close/>
                </a:path>
              </a:pathLst>
            </a:custGeom>
            <a:solidFill>
              <a:srgbClr val="53474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CE8C6F59-C478-4C9C-ADFE-D9540AB24ADC}"/>
                </a:ext>
              </a:extLst>
            </p:cNvPr>
            <p:cNvSpPr/>
            <p:nvPr/>
          </p:nvSpPr>
          <p:spPr>
            <a:xfrm>
              <a:off x="2143633" y="2460625"/>
              <a:ext cx="239204" cy="234950"/>
            </a:xfrm>
            <a:custGeom>
              <a:avLst/>
              <a:gdLst>
                <a:gd name="connsiteX0" fmla="*/ 158242 w 239204"/>
                <a:gd name="connsiteY0" fmla="*/ 234950 h 234950"/>
                <a:gd name="connsiteX1" fmla="*/ 4255 w 239204"/>
                <a:gd name="connsiteY1" fmla="*/ 122237 h 234950"/>
                <a:gd name="connsiteX2" fmla="*/ 13779 w 239204"/>
                <a:gd name="connsiteY2" fmla="*/ 112713 h 234950"/>
                <a:gd name="connsiteX3" fmla="*/ 85217 w 239204"/>
                <a:gd name="connsiteY3" fmla="*/ 153987 h 234950"/>
                <a:gd name="connsiteX4" fmla="*/ 2667 w 239204"/>
                <a:gd name="connsiteY4" fmla="*/ 92075 h 234950"/>
                <a:gd name="connsiteX5" fmla="*/ 12192 w 239204"/>
                <a:gd name="connsiteY5" fmla="*/ 82550 h 234950"/>
                <a:gd name="connsiteX6" fmla="*/ 74104 w 239204"/>
                <a:gd name="connsiteY6" fmla="*/ 133350 h 234950"/>
                <a:gd name="connsiteX7" fmla="*/ 23304 w 239204"/>
                <a:gd name="connsiteY7" fmla="*/ 71438 h 234950"/>
                <a:gd name="connsiteX8" fmla="*/ 31242 w 239204"/>
                <a:gd name="connsiteY8" fmla="*/ 61912 h 234950"/>
                <a:gd name="connsiteX9" fmla="*/ 105854 w 239204"/>
                <a:gd name="connsiteY9" fmla="*/ 133350 h 234950"/>
                <a:gd name="connsiteX10" fmla="*/ 43942 w 239204"/>
                <a:gd name="connsiteY10" fmla="*/ 50800 h 234950"/>
                <a:gd name="connsiteX11" fmla="*/ 43942 w 239204"/>
                <a:gd name="connsiteY11" fmla="*/ 41275 h 234950"/>
                <a:gd name="connsiteX12" fmla="*/ 126492 w 239204"/>
                <a:gd name="connsiteY12" fmla="*/ 123825 h 234950"/>
                <a:gd name="connsiteX13" fmla="*/ 55054 w 239204"/>
                <a:gd name="connsiteY13" fmla="*/ 31750 h 234950"/>
                <a:gd name="connsiteX14" fmla="*/ 147130 w 239204"/>
                <a:gd name="connsiteY14" fmla="*/ 114300 h 234950"/>
                <a:gd name="connsiteX15" fmla="*/ 83630 w 239204"/>
                <a:gd name="connsiteY15" fmla="*/ 22225 h 234950"/>
                <a:gd name="connsiteX16" fmla="*/ 85217 w 239204"/>
                <a:gd name="connsiteY16" fmla="*/ 11112 h 234950"/>
                <a:gd name="connsiteX17" fmla="*/ 156654 w 239204"/>
                <a:gd name="connsiteY17" fmla="*/ 93662 h 234950"/>
                <a:gd name="connsiteX18" fmla="*/ 105854 w 239204"/>
                <a:gd name="connsiteY18" fmla="*/ 11112 h 234950"/>
                <a:gd name="connsiteX19" fmla="*/ 115380 w 239204"/>
                <a:gd name="connsiteY19" fmla="*/ 11112 h 234950"/>
                <a:gd name="connsiteX20" fmla="*/ 156654 w 239204"/>
                <a:gd name="connsiteY20" fmla="*/ 61912 h 234950"/>
                <a:gd name="connsiteX21" fmla="*/ 126492 w 239204"/>
                <a:gd name="connsiteY21" fmla="*/ 0 h 234950"/>
                <a:gd name="connsiteX22" fmla="*/ 136017 w 239204"/>
                <a:gd name="connsiteY22" fmla="*/ 0 h 234950"/>
                <a:gd name="connsiteX23" fmla="*/ 239205 w 239204"/>
                <a:gd name="connsiteY23" fmla="*/ 165100 h 234950"/>
                <a:gd name="connsiteX24" fmla="*/ 158242 w 239204"/>
                <a:gd name="connsiteY24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9204" h="234950">
                  <a:moveTo>
                    <a:pt x="158242" y="234950"/>
                  </a:moveTo>
                  <a:cubicBezTo>
                    <a:pt x="158242" y="234950"/>
                    <a:pt x="34417" y="142875"/>
                    <a:pt x="4255" y="122237"/>
                  </a:cubicBezTo>
                  <a:cubicBezTo>
                    <a:pt x="4255" y="122237"/>
                    <a:pt x="4255" y="101600"/>
                    <a:pt x="13779" y="112713"/>
                  </a:cubicBezTo>
                  <a:cubicBezTo>
                    <a:pt x="23304" y="122237"/>
                    <a:pt x="85217" y="153987"/>
                    <a:pt x="85217" y="153987"/>
                  </a:cubicBezTo>
                  <a:cubicBezTo>
                    <a:pt x="85217" y="153987"/>
                    <a:pt x="13779" y="103188"/>
                    <a:pt x="2667" y="92075"/>
                  </a:cubicBezTo>
                  <a:cubicBezTo>
                    <a:pt x="-6858" y="82550"/>
                    <a:pt x="12192" y="82550"/>
                    <a:pt x="12192" y="82550"/>
                  </a:cubicBezTo>
                  <a:lnTo>
                    <a:pt x="74104" y="133350"/>
                  </a:lnTo>
                  <a:lnTo>
                    <a:pt x="23304" y="71438"/>
                  </a:lnTo>
                  <a:lnTo>
                    <a:pt x="31242" y="61912"/>
                  </a:lnTo>
                  <a:lnTo>
                    <a:pt x="105854" y="133350"/>
                  </a:lnTo>
                  <a:lnTo>
                    <a:pt x="43942" y="50800"/>
                  </a:lnTo>
                  <a:lnTo>
                    <a:pt x="43942" y="41275"/>
                  </a:lnTo>
                  <a:lnTo>
                    <a:pt x="126492" y="123825"/>
                  </a:lnTo>
                  <a:lnTo>
                    <a:pt x="55054" y="31750"/>
                  </a:lnTo>
                  <a:lnTo>
                    <a:pt x="147130" y="114300"/>
                  </a:lnTo>
                  <a:lnTo>
                    <a:pt x="83630" y="22225"/>
                  </a:lnTo>
                  <a:lnTo>
                    <a:pt x="85217" y="11112"/>
                  </a:lnTo>
                  <a:lnTo>
                    <a:pt x="156654" y="93662"/>
                  </a:lnTo>
                  <a:lnTo>
                    <a:pt x="105854" y="11112"/>
                  </a:lnTo>
                  <a:lnTo>
                    <a:pt x="115380" y="11112"/>
                  </a:lnTo>
                  <a:lnTo>
                    <a:pt x="156654" y="61912"/>
                  </a:lnTo>
                  <a:lnTo>
                    <a:pt x="126492" y="0"/>
                  </a:lnTo>
                  <a:lnTo>
                    <a:pt x="136017" y="0"/>
                  </a:lnTo>
                  <a:lnTo>
                    <a:pt x="239205" y="165100"/>
                  </a:lnTo>
                  <a:lnTo>
                    <a:pt x="158242" y="234950"/>
                  </a:lnTo>
                  <a:close/>
                </a:path>
              </a:pathLst>
            </a:custGeom>
            <a:solidFill>
              <a:srgbClr val="BA722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509023A3-08BA-4ACC-89AC-74B0B6385F12}"/>
                </a:ext>
              </a:extLst>
            </p:cNvPr>
            <p:cNvSpPr/>
            <p:nvPr/>
          </p:nvSpPr>
          <p:spPr>
            <a:xfrm>
              <a:off x="2266950" y="2587625"/>
              <a:ext cx="163512" cy="153987"/>
            </a:xfrm>
            <a:custGeom>
              <a:avLst/>
              <a:gdLst>
                <a:gd name="connsiteX0" fmla="*/ 163513 w 163512"/>
                <a:gd name="connsiteY0" fmla="*/ 73025 h 153987"/>
                <a:gd name="connsiteX1" fmla="*/ 101600 w 163512"/>
                <a:gd name="connsiteY1" fmla="*/ 0 h 153987"/>
                <a:gd name="connsiteX2" fmla="*/ 0 w 163512"/>
                <a:gd name="connsiteY2" fmla="*/ 82550 h 153987"/>
                <a:gd name="connsiteX3" fmla="*/ 71438 w 163512"/>
                <a:gd name="connsiteY3" fmla="*/ 153987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12" h="153987">
                  <a:moveTo>
                    <a:pt x="163513" y="73025"/>
                  </a:moveTo>
                  <a:lnTo>
                    <a:pt x="101600" y="0"/>
                  </a:lnTo>
                  <a:lnTo>
                    <a:pt x="0" y="82550"/>
                  </a:lnTo>
                  <a:lnTo>
                    <a:pt x="71438" y="153987"/>
                  </a:lnTo>
                  <a:close/>
                </a:path>
              </a:pathLst>
            </a:custGeom>
            <a:solidFill>
              <a:srgbClr val="9C5F1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รูปแบบอิสระ: รูปร่าง 24">
              <a:extLst>
                <a:ext uri="{FF2B5EF4-FFF2-40B4-BE49-F238E27FC236}">
                  <a16:creationId xmlns:a16="http://schemas.microsoft.com/office/drawing/2014/main" id="{95D8AF88-77EE-4E1C-AEE1-F0BBACC3B0EF}"/>
                </a:ext>
              </a:extLst>
            </p:cNvPr>
            <p:cNvSpPr/>
            <p:nvPr/>
          </p:nvSpPr>
          <p:spPr>
            <a:xfrm>
              <a:off x="2328762" y="2654946"/>
              <a:ext cx="792909" cy="647053"/>
            </a:xfrm>
            <a:custGeom>
              <a:avLst/>
              <a:gdLst>
                <a:gd name="connsiteX0" fmla="*/ 96937 w 792909"/>
                <a:gd name="connsiteY0" fmla="*/ 10466 h 647053"/>
                <a:gd name="connsiteX1" fmla="*/ 344587 w 792909"/>
                <a:gd name="connsiteY1" fmla="*/ 81904 h 647053"/>
                <a:gd name="connsiteX2" fmla="*/ 693837 w 792909"/>
                <a:gd name="connsiteY2" fmla="*/ 256529 h 647053"/>
                <a:gd name="connsiteX3" fmla="*/ 622400 w 792909"/>
                <a:gd name="connsiteY3" fmla="*/ 277166 h 647053"/>
                <a:gd name="connsiteX4" fmla="*/ 776387 w 792909"/>
                <a:gd name="connsiteY4" fmla="*/ 380354 h 647053"/>
                <a:gd name="connsiteX5" fmla="*/ 601762 w 792909"/>
                <a:gd name="connsiteY5" fmla="*/ 329554 h 647053"/>
                <a:gd name="connsiteX6" fmla="*/ 787500 w 792909"/>
                <a:gd name="connsiteY6" fmla="*/ 462904 h 647053"/>
                <a:gd name="connsiteX7" fmla="*/ 622400 w 792909"/>
                <a:gd name="connsiteY7" fmla="*/ 400991 h 647053"/>
                <a:gd name="connsiteX8" fmla="*/ 746225 w 792909"/>
                <a:gd name="connsiteY8" fmla="*/ 513704 h 647053"/>
                <a:gd name="connsiteX9" fmla="*/ 498575 w 792909"/>
                <a:gd name="connsiteY9" fmla="*/ 369241 h 647053"/>
                <a:gd name="connsiteX10" fmla="*/ 725587 w 792909"/>
                <a:gd name="connsiteY10" fmla="*/ 564504 h 647053"/>
                <a:gd name="connsiteX11" fmla="*/ 489050 w 792909"/>
                <a:gd name="connsiteY11" fmla="*/ 440679 h 647053"/>
                <a:gd name="connsiteX12" fmla="*/ 674787 w 792909"/>
                <a:gd name="connsiteY12" fmla="*/ 594666 h 647053"/>
                <a:gd name="connsiteX13" fmla="*/ 582712 w 792909"/>
                <a:gd name="connsiteY13" fmla="*/ 553391 h 647053"/>
                <a:gd name="connsiteX14" fmla="*/ 603350 w 792909"/>
                <a:gd name="connsiteY14" fmla="*/ 594666 h 647053"/>
                <a:gd name="connsiteX15" fmla="*/ 511275 w 792909"/>
                <a:gd name="connsiteY15" fmla="*/ 564504 h 647053"/>
                <a:gd name="connsiteX16" fmla="*/ 562075 w 792909"/>
                <a:gd name="connsiteY16" fmla="*/ 635941 h 647053"/>
                <a:gd name="connsiteX17" fmla="*/ 396975 w 792909"/>
                <a:gd name="connsiteY17" fmla="*/ 564504 h 647053"/>
                <a:gd name="connsiteX18" fmla="*/ 479525 w 792909"/>
                <a:gd name="connsiteY18" fmla="*/ 647054 h 647053"/>
                <a:gd name="connsiteX19" fmla="*/ 231875 w 792909"/>
                <a:gd name="connsiteY19" fmla="*/ 534341 h 647053"/>
                <a:gd name="connsiteX20" fmla="*/ 211237 w 792909"/>
                <a:gd name="connsiteY20" fmla="*/ 596254 h 647053"/>
                <a:gd name="connsiteX21" fmla="*/ 139800 w 792909"/>
                <a:gd name="connsiteY21" fmla="*/ 431154 h 647053"/>
                <a:gd name="connsiteX22" fmla="*/ 6450 w 792909"/>
                <a:gd name="connsiteY22" fmla="*/ 81904 h 647053"/>
                <a:gd name="connsiteX23" fmla="*/ 96937 w 792909"/>
                <a:gd name="connsiteY23" fmla="*/ 10466 h 6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2909" h="647053">
                  <a:moveTo>
                    <a:pt x="96937" y="10466"/>
                  </a:moveTo>
                  <a:cubicBezTo>
                    <a:pt x="96937" y="10466"/>
                    <a:pt x="158850" y="-40334"/>
                    <a:pt x="344587" y="81904"/>
                  </a:cubicBezTo>
                  <a:cubicBezTo>
                    <a:pt x="530325" y="205729"/>
                    <a:pt x="673200" y="267641"/>
                    <a:pt x="693837" y="256529"/>
                  </a:cubicBezTo>
                  <a:cubicBezTo>
                    <a:pt x="714475" y="247004"/>
                    <a:pt x="684312" y="297804"/>
                    <a:pt x="622400" y="277166"/>
                  </a:cubicBezTo>
                  <a:cubicBezTo>
                    <a:pt x="622400" y="277166"/>
                    <a:pt x="735112" y="369241"/>
                    <a:pt x="776387" y="380354"/>
                  </a:cubicBezTo>
                  <a:cubicBezTo>
                    <a:pt x="817662" y="389879"/>
                    <a:pt x="714475" y="410516"/>
                    <a:pt x="601762" y="329554"/>
                  </a:cubicBezTo>
                  <a:cubicBezTo>
                    <a:pt x="601762" y="329554"/>
                    <a:pt x="755750" y="453379"/>
                    <a:pt x="787500" y="462904"/>
                  </a:cubicBezTo>
                  <a:cubicBezTo>
                    <a:pt x="817662" y="472429"/>
                    <a:pt x="716062" y="462904"/>
                    <a:pt x="622400" y="400991"/>
                  </a:cubicBezTo>
                  <a:cubicBezTo>
                    <a:pt x="622400" y="400991"/>
                    <a:pt x="704950" y="483541"/>
                    <a:pt x="746225" y="513704"/>
                  </a:cubicBezTo>
                  <a:cubicBezTo>
                    <a:pt x="746225" y="513704"/>
                    <a:pt x="539850" y="410516"/>
                    <a:pt x="498575" y="369241"/>
                  </a:cubicBezTo>
                  <a:cubicBezTo>
                    <a:pt x="498575" y="369241"/>
                    <a:pt x="693837" y="554979"/>
                    <a:pt x="725587" y="564504"/>
                  </a:cubicBezTo>
                  <a:cubicBezTo>
                    <a:pt x="725587" y="564504"/>
                    <a:pt x="509687" y="472429"/>
                    <a:pt x="489050" y="440679"/>
                  </a:cubicBezTo>
                  <a:cubicBezTo>
                    <a:pt x="489050" y="440679"/>
                    <a:pt x="643037" y="574029"/>
                    <a:pt x="674787" y="594666"/>
                  </a:cubicBezTo>
                  <a:cubicBezTo>
                    <a:pt x="674787" y="594666"/>
                    <a:pt x="633512" y="585141"/>
                    <a:pt x="582712" y="553391"/>
                  </a:cubicBezTo>
                  <a:cubicBezTo>
                    <a:pt x="582712" y="553391"/>
                    <a:pt x="582712" y="583554"/>
                    <a:pt x="603350" y="594666"/>
                  </a:cubicBezTo>
                  <a:cubicBezTo>
                    <a:pt x="623987" y="605779"/>
                    <a:pt x="541437" y="585141"/>
                    <a:pt x="511275" y="564504"/>
                  </a:cubicBezTo>
                  <a:cubicBezTo>
                    <a:pt x="481112" y="543866"/>
                    <a:pt x="541437" y="626416"/>
                    <a:pt x="562075" y="635941"/>
                  </a:cubicBezTo>
                  <a:cubicBezTo>
                    <a:pt x="582712" y="645466"/>
                    <a:pt x="470000" y="626416"/>
                    <a:pt x="396975" y="564504"/>
                  </a:cubicBezTo>
                  <a:cubicBezTo>
                    <a:pt x="396975" y="564504"/>
                    <a:pt x="458887" y="635941"/>
                    <a:pt x="479525" y="647054"/>
                  </a:cubicBezTo>
                  <a:cubicBezTo>
                    <a:pt x="479525" y="647054"/>
                    <a:pt x="293787" y="616891"/>
                    <a:pt x="231875" y="534341"/>
                  </a:cubicBezTo>
                  <a:cubicBezTo>
                    <a:pt x="231875" y="534341"/>
                    <a:pt x="231875" y="596254"/>
                    <a:pt x="211237" y="596254"/>
                  </a:cubicBezTo>
                  <a:cubicBezTo>
                    <a:pt x="211237" y="596254"/>
                    <a:pt x="181075" y="483541"/>
                    <a:pt x="139800" y="431154"/>
                  </a:cubicBezTo>
                  <a:cubicBezTo>
                    <a:pt x="98525" y="378766"/>
                    <a:pt x="-30063" y="189854"/>
                    <a:pt x="6450" y="81904"/>
                  </a:cubicBezTo>
                  <a:lnTo>
                    <a:pt x="96937" y="10466"/>
                  </a:lnTo>
                  <a:close/>
                </a:path>
              </a:pathLst>
            </a:custGeom>
            <a:solidFill>
              <a:srgbClr val="BA722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รูปแบบอิสระ: รูปร่าง 25">
              <a:extLst>
                <a:ext uri="{FF2B5EF4-FFF2-40B4-BE49-F238E27FC236}">
                  <a16:creationId xmlns:a16="http://schemas.microsoft.com/office/drawing/2014/main" id="{4DD7B617-DF38-4024-AD6D-E380D01FB704}"/>
                </a:ext>
              </a:extLst>
            </p:cNvPr>
            <p:cNvSpPr/>
            <p:nvPr/>
          </p:nvSpPr>
          <p:spPr>
            <a:xfrm>
              <a:off x="2455862" y="2694329"/>
              <a:ext cx="401637" cy="207620"/>
            </a:xfrm>
            <a:custGeom>
              <a:avLst/>
              <a:gdLst>
                <a:gd name="connsiteX0" fmla="*/ 0 w 401637"/>
                <a:gd name="connsiteY0" fmla="*/ 1246 h 207620"/>
                <a:gd name="connsiteX1" fmla="*/ 401638 w 401637"/>
                <a:gd name="connsiteY1" fmla="*/ 207621 h 20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637" h="207620">
                  <a:moveTo>
                    <a:pt x="0" y="1246"/>
                  </a:moveTo>
                  <a:cubicBezTo>
                    <a:pt x="0" y="1246"/>
                    <a:pt x="50800" y="-28917"/>
                    <a:pt x="401638" y="207621"/>
                  </a:cubicBezTo>
                </a:path>
              </a:pathLst>
            </a:custGeom>
            <a:noFill/>
            <a:ln w="7938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DAB7ADC1-7A4B-48EA-9E9E-FF7D3C71BEF3}"/>
                </a:ext>
              </a:extLst>
            </p:cNvPr>
            <p:cNvSpPr/>
            <p:nvPr/>
          </p:nvSpPr>
          <p:spPr>
            <a:xfrm>
              <a:off x="2430462" y="2701924"/>
              <a:ext cx="381000" cy="268287"/>
            </a:xfrm>
            <a:custGeom>
              <a:avLst/>
              <a:gdLst>
                <a:gd name="connsiteX0" fmla="*/ 0 w 381000"/>
                <a:gd name="connsiteY0" fmla="*/ 0 h 268287"/>
                <a:gd name="connsiteX1" fmla="*/ 381000 w 381000"/>
                <a:gd name="connsiteY1" fmla="*/ 268288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0" h="268287">
                  <a:moveTo>
                    <a:pt x="0" y="0"/>
                  </a:moveTo>
                  <a:cubicBezTo>
                    <a:pt x="0" y="0"/>
                    <a:pt x="185737" y="71438"/>
                    <a:pt x="381000" y="268288"/>
                  </a:cubicBezTo>
                </a:path>
              </a:pathLst>
            </a:custGeom>
            <a:noFill/>
            <a:ln w="7938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89F83130-14D2-40C9-B41F-D197E113E5AE}"/>
                </a:ext>
              </a:extLst>
            </p:cNvPr>
            <p:cNvSpPr/>
            <p:nvPr/>
          </p:nvSpPr>
          <p:spPr>
            <a:xfrm>
              <a:off x="2409825" y="2732087"/>
              <a:ext cx="288924" cy="339724"/>
            </a:xfrm>
            <a:custGeom>
              <a:avLst/>
              <a:gdLst>
                <a:gd name="connsiteX0" fmla="*/ 0 w 288924"/>
                <a:gd name="connsiteY0" fmla="*/ 0 h 339724"/>
                <a:gd name="connsiteX1" fmla="*/ 288925 w 288924"/>
                <a:gd name="connsiteY1" fmla="*/ 339725 h 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924" h="339724">
                  <a:moveTo>
                    <a:pt x="0" y="0"/>
                  </a:moveTo>
                  <a:cubicBezTo>
                    <a:pt x="0" y="0"/>
                    <a:pt x="247650" y="227012"/>
                    <a:pt x="288925" y="339725"/>
                  </a:cubicBezTo>
                </a:path>
              </a:pathLst>
            </a:custGeom>
            <a:noFill/>
            <a:ln w="7938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รูปแบบอิสระ: รูปร่าง 28">
              <a:extLst>
                <a:ext uri="{FF2B5EF4-FFF2-40B4-BE49-F238E27FC236}">
                  <a16:creationId xmlns:a16="http://schemas.microsoft.com/office/drawing/2014/main" id="{981A9834-0FF7-425B-ACD8-BABFA5A43C71}"/>
                </a:ext>
              </a:extLst>
            </p:cNvPr>
            <p:cNvSpPr/>
            <p:nvPr/>
          </p:nvSpPr>
          <p:spPr>
            <a:xfrm>
              <a:off x="2379662" y="2782887"/>
              <a:ext cx="227012" cy="339724"/>
            </a:xfrm>
            <a:custGeom>
              <a:avLst/>
              <a:gdLst>
                <a:gd name="connsiteX0" fmla="*/ 0 w 227012"/>
                <a:gd name="connsiteY0" fmla="*/ 0 h 339724"/>
                <a:gd name="connsiteX1" fmla="*/ 227013 w 227012"/>
                <a:gd name="connsiteY1" fmla="*/ 339725 h 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7012" h="339724">
                  <a:moveTo>
                    <a:pt x="0" y="0"/>
                  </a:moveTo>
                  <a:cubicBezTo>
                    <a:pt x="0" y="0"/>
                    <a:pt x="123825" y="257175"/>
                    <a:pt x="227013" y="339725"/>
                  </a:cubicBezTo>
                </a:path>
              </a:pathLst>
            </a:custGeom>
            <a:noFill/>
            <a:ln w="7938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รูปแบบอิสระ: รูปร่าง 29">
              <a:extLst>
                <a:ext uri="{FF2B5EF4-FFF2-40B4-BE49-F238E27FC236}">
                  <a16:creationId xmlns:a16="http://schemas.microsoft.com/office/drawing/2014/main" id="{560BA08B-1493-487E-AD08-95A0FFA48EB3}"/>
                </a:ext>
              </a:extLst>
            </p:cNvPr>
            <p:cNvSpPr/>
            <p:nvPr/>
          </p:nvSpPr>
          <p:spPr>
            <a:xfrm>
              <a:off x="1248943" y="1446565"/>
              <a:ext cx="318920" cy="616208"/>
            </a:xfrm>
            <a:custGeom>
              <a:avLst/>
              <a:gdLst>
                <a:gd name="connsiteX0" fmla="*/ 297281 w 318920"/>
                <a:gd name="connsiteY0" fmla="*/ 461610 h 616208"/>
                <a:gd name="connsiteX1" fmla="*/ 167106 w 318920"/>
                <a:gd name="connsiteY1" fmla="*/ 218722 h 616208"/>
                <a:gd name="connsiteX2" fmla="*/ 184569 w 318920"/>
                <a:gd name="connsiteY2" fmla="*/ 80610 h 616208"/>
                <a:gd name="connsiteX3" fmla="*/ 154406 w 318920"/>
                <a:gd name="connsiteY3" fmla="*/ 39335 h 616208"/>
                <a:gd name="connsiteX4" fmla="*/ 113131 w 318920"/>
                <a:gd name="connsiteY4" fmla="*/ 9172 h 616208"/>
                <a:gd name="connsiteX5" fmla="*/ 51219 w 318920"/>
                <a:gd name="connsiteY5" fmla="*/ 9172 h 616208"/>
                <a:gd name="connsiteX6" fmla="*/ 51219 w 318920"/>
                <a:gd name="connsiteY6" fmla="*/ 215547 h 616208"/>
                <a:gd name="connsiteX7" fmla="*/ 195681 w 318920"/>
                <a:gd name="connsiteY7" fmla="*/ 606072 h 616208"/>
                <a:gd name="connsiteX8" fmla="*/ 297281 w 318920"/>
                <a:gd name="connsiteY8" fmla="*/ 461610 h 61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920" h="616208">
                  <a:moveTo>
                    <a:pt x="297281" y="461610"/>
                  </a:moveTo>
                  <a:cubicBezTo>
                    <a:pt x="297281" y="461610"/>
                    <a:pt x="159169" y="264760"/>
                    <a:pt x="167106" y="218722"/>
                  </a:cubicBezTo>
                  <a:cubicBezTo>
                    <a:pt x="173456" y="172685"/>
                    <a:pt x="205206" y="121885"/>
                    <a:pt x="184569" y="80610"/>
                  </a:cubicBezTo>
                  <a:cubicBezTo>
                    <a:pt x="184569" y="80610"/>
                    <a:pt x="175044" y="50447"/>
                    <a:pt x="154406" y="39335"/>
                  </a:cubicBezTo>
                  <a:cubicBezTo>
                    <a:pt x="154406" y="39335"/>
                    <a:pt x="144881" y="-1940"/>
                    <a:pt x="113131" y="9172"/>
                  </a:cubicBezTo>
                  <a:cubicBezTo>
                    <a:pt x="113131" y="9172"/>
                    <a:pt x="103606" y="-11465"/>
                    <a:pt x="51219" y="9172"/>
                  </a:cubicBezTo>
                  <a:cubicBezTo>
                    <a:pt x="-1169" y="29810"/>
                    <a:pt x="-31331" y="112360"/>
                    <a:pt x="51219" y="215547"/>
                  </a:cubicBezTo>
                  <a:cubicBezTo>
                    <a:pt x="51219" y="215547"/>
                    <a:pt x="113131" y="564797"/>
                    <a:pt x="195681" y="606072"/>
                  </a:cubicBezTo>
                  <a:cubicBezTo>
                    <a:pt x="276644" y="647347"/>
                    <a:pt x="359194" y="555272"/>
                    <a:pt x="297281" y="461610"/>
                  </a:cubicBez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กราฟิก 2">
              <a:extLst>
                <a:ext uri="{FF2B5EF4-FFF2-40B4-BE49-F238E27FC236}">
                  <a16:creationId xmlns:a16="http://schemas.microsoft.com/office/drawing/2014/main" id="{2762B770-C5B1-46DF-BF7F-E7D7F38F20B1}"/>
                </a:ext>
              </a:extLst>
            </p:cNvPr>
            <p:cNvGrpSpPr/>
            <p:nvPr/>
          </p:nvGrpSpPr>
          <p:grpSpPr>
            <a:xfrm>
              <a:off x="1345545" y="502578"/>
              <a:ext cx="990321" cy="918359"/>
              <a:chOff x="1345545" y="502578"/>
              <a:chExt cx="990321" cy="918359"/>
            </a:xfrm>
          </p:grpSpPr>
          <p:sp>
            <p:nvSpPr>
              <p:cNvPr id="32" name="รูปแบบอิสระ: รูปร่าง 31">
                <a:extLst>
                  <a:ext uri="{FF2B5EF4-FFF2-40B4-BE49-F238E27FC236}">
                    <a16:creationId xmlns:a16="http://schemas.microsoft.com/office/drawing/2014/main" id="{CEF4327C-AB5A-4B0D-9348-8C1B523B2359}"/>
                  </a:ext>
                </a:extLst>
              </p:cNvPr>
              <p:cNvSpPr/>
              <p:nvPr/>
            </p:nvSpPr>
            <p:spPr>
              <a:xfrm>
                <a:off x="1345545" y="1054576"/>
                <a:ext cx="140354" cy="172861"/>
              </a:xfrm>
              <a:custGeom>
                <a:avLst/>
                <a:gdLst>
                  <a:gd name="connsiteX0" fmla="*/ 99079 w 140354"/>
                  <a:gd name="connsiteY0" fmla="*/ 5874 h 172861"/>
                  <a:gd name="connsiteX1" fmla="*/ 2242 w 140354"/>
                  <a:gd name="connsiteY1" fmla="*/ 58261 h 172861"/>
                  <a:gd name="connsiteX2" fmla="*/ 118129 w 140354"/>
                  <a:gd name="connsiteY2" fmla="*/ 161448 h 172861"/>
                  <a:gd name="connsiteX3" fmla="*/ 140354 w 140354"/>
                  <a:gd name="connsiteY3" fmla="*/ 120173 h 172861"/>
                  <a:gd name="connsiteX4" fmla="*/ 99079 w 140354"/>
                  <a:gd name="connsiteY4" fmla="*/ 5874 h 172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54" h="172861">
                    <a:moveTo>
                      <a:pt x="99079" y="5874"/>
                    </a:moveTo>
                    <a:cubicBezTo>
                      <a:pt x="99079" y="5874"/>
                      <a:pt x="18117" y="-25876"/>
                      <a:pt x="2242" y="58261"/>
                    </a:cubicBezTo>
                    <a:cubicBezTo>
                      <a:pt x="-15221" y="142399"/>
                      <a:pt x="73679" y="197961"/>
                      <a:pt x="118129" y="161448"/>
                    </a:cubicBezTo>
                    <a:lnTo>
                      <a:pt x="140354" y="120173"/>
                    </a:lnTo>
                    <a:lnTo>
                      <a:pt x="99079" y="5874"/>
                    </a:ln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D0DC388D-8556-4FB4-82D9-DE3D513EA2F1}"/>
                  </a:ext>
                </a:extLst>
              </p:cNvPr>
              <p:cNvSpPr/>
              <p:nvPr/>
            </p:nvSpPr>
            <p:spPr>
              <a:xfrm>
                <a:off x="2195512" y="1054576"/>
                <a:ext cx="140354" cy="172861"/>
              </a:xfrm>
              <a:custGeom>
                <a:avLst/>
                <a:gdLst>
                  <a:gd name="connsiteX0" fmla="*/ 41275 w 140354"/>
                  <a:gd name="connsiteY0" fmla="*/ 5874 h 172861"/>
                  <a:gd name="connsiteX1" fmla="*/ 138112 w 140354"/>
                  <a:gd name="connsiteY1" fmla="*/ 58261 h 172861"/>
                  <a:gd name="connsiteX2" fmla="*/ 22225 w 140354"/>
                  <a:gd name="connsiteY2" fmla="*/ 161448 h 172861"/>
                  <a:gd name="connsiteX3" fmla="*/ 0 w 140354"/>
                  <a:gd name="connsiteY3" fmla="*/ 120173 h 172861"/>
                  <a:gd name="connsiteX4" fmla="*/ 41275 w 140354"/>
                  <a:gd name="connsiteY4" fmla="*/ 5874 h 172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54" h="172861">
                    <a:moveTo>
                      <a:pt x="41275" y="5874"/>
                    </a:moveTo>
                    <a:cubicBezTo>
                      <a:pt x="41275" y="5874"/>
                      <a:pt x="122237" y="-25876"/>
                      <a:pt x="138112" y="58261"/>
                    </a:cubicBezTo>
                    <a:cubicBezTo>
                      <a:pt x="155575" y="142399"/>
                      <a:pt x="66675" y="197961"/>
                      <a:pt x="22225" y="161448"/>
                    </a:cubicBezTo>
                    <a:lnTo>
                      <a:pt x="0" y="120173"/>
                    </a:lnTo>
                    <a:lnTo>
                      <a:pt x="41275" y="5874"/>
                    </a:lnTo>
                    <a:close/>
                  </a:path>
                </a:pathLst>
              </a:custGeom>
              <a:solidFill>
                <a:srgbClr val="FFEAD7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รูปแบบอิสระ: รูปร่าง 33">
                <a:extLst>
                  <a:ext uri="{FF2B5EF4-FFF2-40B4-BE49-F238E27FC236}">
                    <a16:creationId xmlns:a16="http://schemas.microsoft.com/office/drawing/2014/main" id="{74E0981F-C17D-49E2-8274-A33C0653648B}"/>
                  </a:ext>
                </a:extLst>
              </p:cNvPr>
              <p:cNvSpPr/>
              <p:nvPr/>
            </p:nvSpPr>
            <p:spPr>
              <a:xfrm>
                <a:off x="1394485" y="503237"/>
                <a:ext cx="888248" cy="917699"/>
              </a:xfrm>
              <a:custGeom>
                <a:avLst/>
                <a:gdLst>
                  <a:gd name="connsiteX0" fmla="*/ 818490 w 888248"/>
                  <a:gd name="connsiteY0" fmla="*/ 190500 h 917699"/>
                  <a:gd name="connsiteX1" fmla="*/ 443840 w 888248"/>
                  <a:gd name="connsiteY1" fmla="*/ 0 h 917699"/>
                  <a:gd name="connsiteX2" fmla="*/ 69190 w 888248"/>
                  <a:gd name="connsiteY2" fmla="*/ 190500 h 917699"/>
                  <a:gd name="connsiteX3" fmla="*/ 56490 w 888248"/>
                  <a:gd name="connsiteY3" fmla="*/ 685800 h 917699"/>
                  <a:gd name="connsiteX4" fmla="*/ 442252 w 888248"/>
                  <a:gd name="connsiteY4" fmla="*/ 917575 h 917699"/>
                  <a:gd name="connsiteX5" fmla="*/ 828015 w 888248"/>
                  <a:gd name="connsiteY5" fmla="*/ 685800 h 917699"/>
                  <a:gd name="connsiteX6" fmla="*/ 818490 w 888248"/>
                  <a:gd name="connsiteY6" fmla="*/ 190500 h 917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248" h="917699">
                    <a:moveTo>
                      <a:pt x="818490" y="190500"/>
                    </a:moveTo>
                    <a:cubicBezTo>
                      <a:pt x="696252" y="23813"/>
                      <a:pt x="443840" y="0"/>
                      <a:pt x="443840" y="0"/>
                    </a:cubicBezTo>
                    <a:cubicBezTo>
                      <a:pt x="443840" y="0"/>
                      <a:pt x="191427" y="23813"/>
                      <a:pt x="69190" y="190500"/>
                    </a:cubicBezTo>
                    <a:cubicBezTo>
                      <a:pt x="927" y="284162"/>
                      <a:pt x="-38760" y="447675"/>
                      <a:pt x="56490" y="685800"/>
                    </a:cubicBezTo>
                    <a:cubicBezTo>
                      <a:pt x="56490" y="685800"/>
                      <a:pt x="-91148" y="923925"/>
                      <a:pt x="442252" y="917575"/>
                    </a:cubicBezTo>
                    <a:cubicBezTo>
                      <a:pt x="975652" y="923925"/>
                      <a:pt x="828015" y="685800"/>
                      <a:pt x="828015" y="685800"/>
                    </a:cubicBezTo>
                    <a:cubicBezTo>
                      <a:pt x="928027" y="446087"/>
                      <a:pt x="888340" y="284162"/>
                      <a:pt x="818490" y="190500"/>
                    </a:cubicBez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id="{A4CF3F97-0EDA-4E97-B2BA-2102115D46EC}"/>
                  </a:ext>
                </a:extLst>
              </p:cNvPr>
              <p:cNvSpPr/>
              <p:nvPr/>
            </p:nvSpPr>
            <p:spPr>
              <a:xfrm>
                <a:off x="1523694" y="899791"/>
                <a:ext cx="181280" cy="43183"/>
              </a:xfrm>
              <a:custGeom>
                <a:avLst/>
                <a:gdLst>
                  <a:gd name="connsiteX0" fmla="*/ 181280 w 181280"/>
                  <a:gd name="connsiteY0" fmla="*/ 11434 h 43183"/>
                  <a:gd name="connsiteX1" fmla="*/ 168580 w 181280"/>
                  <a:gd name="connsiteY1" fmla="*/ 43184 h 43183"/>
                  <a:gd name="connsiteX2" fmla="*/ 8243 w 181280"/>
                  <a:gd name="connsiteY2" fmla="*/ 24134 h 43183"/>
                  <a:gd name="connsiteX3" fmla="*/ 181280 w 181280"/>
                  <a:gd name="connsiteY3" fmla="*/ 11434 h 4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280" h="43183">
                    <a:moveTo>
                      <a:pt x="181280" y="11434"/>
                    </a:moveTo>
                    <a:cubicBezTo>
                      <a:pt x="181280" y="11434"/>
                      <a:pt x="181280" y="43184"/>
                      <a:pt x="168580" y="43184"/>
                    </a:cubicBezTo>
                    <a:cubicBezTo>
                      <a:pt x="155880" y="43184"/>
                      <a:pt x="27293" y="24134"/>
                      <a:pt x="8243" y="24134"/>
                    </a:cubicBezTo>
                    <a:cubicBezTo>
                      <a:pt x="-10807" y="24134"/>
                      <a:pt x="-12395" y="-20316"/>
                      <a:pt x="181280" y="11434"/>
                    </a:cubicBezTo>
                    <a:close/>
                  </a:path>
                </a:pathLst>
              </a:custGeom>
              <a:solidFill>
                <a:srgbClr val="B3B3B3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รูปแบบอิสระ: รูปร่าง 35">
                <a:extLst>
                  <a:ext uri="{FF2B5EF4-FFF2-40B4-BE49-F238E27FC236}">
                    <a16:creationId xmlns:a16="http://schemas.microsoft.com/office/drawing/2014/main" id="{8EE613FD-DD30-4902-AA20-D23070225164}"/>
                  </a:ext>
                </a:extLst>
              </p:cNvPr>
              <p:cNvSpPr/>
              <p:nvPr/>
            </p:nvSpPr>
            <p:spPr>
              <a:xfrm>
                <a:off x="1966912" y="899791"/>
                <a:ext cx="181069" cy="43183"/>
              </a:xfrm>
              <a:custGeom>
                <a:avLst/>
                <a:gdLst>
                  <a:gd name="connsiteX0" fmla="*/ 0 w 181069"/>
                  <a:gd name="connsiteY0" fmla="*/ 11434 h 43183"/>
                  <a:gd name="connsiteX1" fmla="*/ 12700 w 181069"/>
                  <a:gd name="connsiteY1" fmla="*/ 43184 h 43183"/>
                  <a:gd name="connsiteX2" fmla="*/ 173038 w 181069"/>
                  <a:gd name="connsiteY2" fmla="*/ 24134 h 43183"/>
                  <a:gd name="connsiteX3" fmla="*/ 0 w 181069"/>
                  <a:gd name="connsiteY3" fmla="*/ 11434 h 4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69" h="43183">
                    <a:moveTo>
                      <a:pt x="0" y="11434"/>
                    </a:moveTo>
                    <a:cubicBezTo>
                      <a:pt x="0" y="11434"/>
                      <a:pt x="0" y="43184"/>
                      <a:pt x="12700" y="43184"/>
                    </a:cubicBezTo>
                    <a:cubicBezTo>
                      <a:pt x="25400" y="43184"/>
                      <a:pt x="153988" y="24134"/>
                      <a:pt x="173038" y="24134"/>
                    </a:cubicBezTo>
                    <a:cubicBezTo>
                      <a:pt x="192087" y="24134"/>
                      <a:pt x="192087" y="-20316"/>
                      <a:pt x="0" y="11434"/>
                    </a:cubicBezTo>
                    <a:close/>
                  </a:path>
                </a:pathLst>
              </a:custGeom>
              <a:solidFill>
                <a:srgbClr val="B3B3B3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id="{7CC8CB6E-64D2-4EB9-99F9-6FC6C0DC0A0F}"/>
                  </a:ext>
                </a:extLst>
              </p:cNvPr>
              <p:cNvSpPr/>
              <p:nvPr/>
            </p:nvSpPr>
            <p:spPr>
              <a:xfrm>
                <a:off x="1774825" y="1296987"/>
                <a:ext cx="115887" cy="19755"/>
              </a:xfrm>
              <a:custGeom>
                <a:avLst/>
                <a:gdLst>
                  <a:gd name="connsiteX0" fmla="*/ 0 w 115887"/>
                  <a:gd name="connsiteY0" fmla="*/ 0 h 19755"/>
                  <a:gd name="connsiteX1" fmla="*/ 115887 w 115887"/>
                  <a:gd name="connsiteY1" fmla="*/ 0 h 1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887" h="19755">
                    <a:moveTo>
                      <a:pt x="0" y="0"/>
                    </a:moveTo>
                    <a:cubicBezTo>
                      <a:pt x="0" y="0"/>
                      <a:pt x="57150" y="44450"/>
                      <a:pt x="115887" y="0"/>
                    </a:cubicBezTo>
                  </a:path>
                </a:pathLst>
              </a:custGeom>
              <a:noFill/>
              <a:ln w="158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รูปแบบอิสระ: รูปร่าง 37">
                <a:extLst>
                  <a:ext uri="{FF2B5EF4-FFF2-40B4-BE49-F238E27FC236}">
                    <a16:creationId xmlns:a16="http://schemas.microsoft.com/office/drawing/2014/main" id="{D0C19B8A-64C1-4639-9D82-E095E1BE3E91}"/>
                  </a:ext>
                </a:extLst>
              </p:cNvPr>
              <p:cNvSpPr/>
              <p:nvPr/>
            </p:nvSpPr>
            <p:spPr>
              <a:xfrm>
                <a:off x="1396496" y="502578"/>
                <a:ext cx="888843" cy="684871"/>
              </a:xfrm>
              <a:custGeom>
                <a:avLst/>
                <a:gdLst>
                  <a:gd name="connsiteX0" fmla="*/ 440241 w 888843"/>
                  <a:gd name="connsiteY0" fmla="*/ 205447 h 684871"/>
                  <a:gd name="connsiteX1" fmla="*/ 105278 w 888843"/>
                  <a:gd name="connsiteY1" fmla="*/ 205447 h 684871"/>
                  <a:gd name="connsiteX2" fmla="*/ 73528 w 888843"/>
                  <a:gd name="connsiteY2" fmla="*/ 437222 h 684871"/>
                  <a:gd name="connsiteX3" fmla="*/ 57653 w 888843"/>
                  <a:gd name="connsiteY3" fmla="*/ 684872 h 684871"/>
                  <a:gd name="connsiteX4" fmla="*/ 70353 w 888843"/>
                  <a:gd name="connsiteY4" fmla="*/ 148297 h 684871"/>
                  <a:gd name="connsiteX5" fmla="*/ 445003 w 888843"/>
                  <a:gd name="connsiteY5" fmla="*/ 659 h 684871"/>
                  <a:gd name="connsiteX6" fmla="*/ 819653 w 888843"/>
                  <a:gd name="connsiteY6" fmla="*/ 148297 h 684871"/>
                  <a:gd name="connsiteX7" fmla="*/ 832353 w 888843"/>
                  <a:gd name="connsiteY7" fmla="*/ 684872 h 684871"/>
                  <a:gd name="connsiteX8" fmla="*/ 810128 w 888843"/>
                  <a:gd name="connsiteY8" fmla="*/ 437222 h 684871"/>
                  <a:gd name="connsiteX9" fmla="*/ 791078 w 888843"/>
                  <a:gd name="connsiteY9" fmla="*/ 205447 h 684871"/>
                  <a:gd name="connsiteX10" fmla="*/ 440241 w 888843"/>
                  <a:gd name="connsiteY10" fmla="*/ 205447 h 684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8843" h="684871">
                    <a:moveTo>
                      <a:pt x="440241" y="205447"/>
                    </a:moveTo>
                    <a:cubicBezTo>
                      <a:pt x="298953" y="205447"/>
                      <a:pt x="195766" y="102259"/>
                      <a:pt x="105278" y="205447"/>
                    </a:cubicBezTo>
                    <a:cubicBezTo>
                      <a:pt x="14791" y="308634"/>
                      <a:pt x="73528" y="437222"/>
                      <a:pt x="73528" y="437222"/>
                    </a:cubicBezTo>
                    <a:cubicBezTo>
                      <a:pt x="16378" y="502309"/>
                      <a:pt x="57653" y="684872"/>
                      <a:pt x="57653" y="684872"/>
                    </a:cubicBezTo>
                    <a:cubicBezTo>
                      <a:pt x="-39184" y="446747"/>
                      <a:pt x="503" y="241959"/>
                      <a:pt x="70353" y="148297"/>
                    </a:cubicBezTo>
                    <a:cubicBezTo>
                      <a:pt x="192591" y="-18391"/>
                      <a:pt x="445003" y="659"/>
                      <a:pt x="445003" y="659"/>
                    </a:cubicBezTo>
                    <a:cubicBezTo>
                      <a:pt x="445003" y="659"/>
                      <a:pt x="697416" y="-18391"/>
                      <a:pt x="819653" y="148297"/>
                    </a:cubicBezTo>
                    <a:cubicBezTo>
                      <a:pt x="887916" y="241959"/>
                      <a:pt x="927603" y="446747"/>
                      <a:pt x="832353" y="684872"/>
                    </a:cubicBezTo>
                    <a:cubicBezTo>
                      <a:pt x="832353" y="684872"/>
                      <a:pt x="860928" y="502309"/>
                      <a:pt x="810128" y="437222"/>
                    </a:cubicBezTo>
                    <a:cubicBezTo>
                      <a:pt x="810128" y="437222"/>
                      <a:pt x="878391" y="292759"/>
                      <a:pt x="791078" y="205447"/>
                    </a:cubicBezTo>
                    <a:cubicBezTo>
                      <a:pt x="672016" y="91147"/>
                      <a:pt x="581528" y="205447"/>
                      <a:pt x="440241" y="205447"/>
                    </a:cubicBezTo>
                    <a:close/>
                  </a:path>
                </a:pathLst>
              </a:custGeom>
              <a:solidFill>
                <a:srgbClr val="A5A5A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รูปแบบอิสระ: รูปร่าง 38">
                <a:extLst>
                  <a:ext uri="{FF2B5EF4-FFF2-40B4-BE49-F238E27FC236}">
                    <a16:creationId xmlns:a16="http://schemas.microsoft.com/office/drawing/2014/main" id="{E4228D87-2295-4B1B-9403-7FF576747FC8}"/>
                  </a:ext>
                </a:extLst>
              </p:cNvPr>
              <p:cNvSpPr/>
              <p:nvPr/>
            </p:nvSpPr>
            <p:spPr>
              <a:xfrm>
                <a:off x="1552575" y="1090612"/>
                <a:ext cx="128587" cy="16227"/>
              </a:xfrm>
              <a:custGeom>
                <a:avLst/>
                <a:gdLst>
                  <a:gd name="connsiteX0" fmla="*/ 0 w 128587"/>
                  <a:gd name="connsiteY0" fmla="*/ 0 h 16227"/>
                  <a:gd name="connsiteX1" fmla="*/ 128587 w 128587"/>
                  <a:gd name="connsiteY1" fmla="*/ 0 h 1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587" h="16227">
                    <a:moveTo>
                      <a:pt x="0" y="0"/>
                    </a:moveTo>
                    <a:cubicBezTo>
                      <a:pt x="0" y="0"/>
                      <a:pt x="46037" y="36513"/>
                      <a:pt x="128587" y="0"/>
                    </a:cubicBezTo>
                  </a:path>
                </a:pathLst>
              </a:custGeom>
              <a:noFill/>
              <a:ln w="31750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รูปแบบอิสระ: รูปร่าง 39">
                <a:extLst>
                  <a:ext uri="{FF2B5EF4-FFF2-40B4-BE49-F238E27FC236}">
                    <a16:creationId xmlns:a16="http://schemas.microsoft.com/office/drawing/2014/main" id="{2989F3C3-D7DA-458D-8665-726EFA4D00EF}"/>
                  </a:ext>
                </a:extLst>
              </p:cNvPr>
              <p:cNvSpPr/>
              <p:nvPr/>
            </p:nvSpPr>
            <p:spPr>
              <a:xfrm>
                <a:off x="1968500" y="1090612"/>
                <a:ext cx="128587" cy="16227"/>
              </a:xfrm>
              <a:custGeom>
                <a:avLst/>
                <a:gdLst>
                  <a:gd name="connsiteX0" fmla="*/ 128588 w 128587"/>
                  <a:gd name="connsiteY0" fmla="*/ 0 h 16227"/>
                  <a:gd name="connsiteX1" fmla="*/ 0 w 128587"/>
                  <a:gd name="connsiteY1" fmla="*/ 0 h 1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587" h="16227">
                    <a:moveTo>
                      <a:pt x="128588" y="0"/>
                    </a:moveTo>
                    <a:cubicBezTo>
                      <a:pt x="128588" y="0"/>
                      <a:pt x="82550" y="36513"/>
                      <a:pt x="0" y="0"/>
                    </a:cubicBezTo>
                  </a:path>
                </a:pathLst>
              </a:custGeom>
              <a:noFill/>
              <a:ln w="31750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รูปแบบอิสระ: รูปร่าง 40">
              <a:extLst>
                <a:ext uri="{FF2B5EF4-FFF2-40B4-BE49-F238E27FC236}">
                  <a16:creationId xmlns:a16="http://schemas.microsoft.com/office/drawing/2014/main" id="{01356382-EAE8-4D31-B60C-E5EA4C4CEF58}"/>
                </a:ext>
              </a:extLst>
            </p:cNvPr>
            <p:cNvSpPr/>
            <p:nvPr/>
          </p:nvSpPr>
          <p:spPr>
            <a:xfrm>
              <a:off x="1795035" y="1908174"/>
              <a:ext cx="527477" cy="350369"/>
            </a:xfrm>
            <a:custGeom>
              <a:avLst/>
              <a:gdLst>
                <a:gd name="connsiteX0" fmla="*/ 527477 w 527477"/>
                <a:gd name="connsiteY0" fmla="*/ 150813 h 350369"/>
                <a:gd name="connsiteX1" fmla="*/ 224265 w 527477"/>
                <a:gd name="connsiteY1" fmla="*/ 288925 h 350369"/>
                <a:gd name="connsiteX2" fmla="*/ 70277 w 527477"/>
                <a:gd name="connsiteY2" fmla="*/ 339725 h 350369"/>
                <a:gd name="connsiteX3" fmla="*/ 40115 w 527477"/>
                <a:gd name="connsiteY3" fmla="*/ 165100 h 350369"/>
                <a:gd name="connsiteX4" fmla="*/ 40115 w 527477"/>
                <a:gd name="connsiteY4" fmla="*/ 93663 h 350369"/>
                <a:gd name="connsiteX5" fmla="*/ 143302 w 527477"/>
                <a:gd name="connsiteY5" fmla="*/ 165100 h 350369"/>
                <a:gd name="connsiteX6" fmla="*/ 205215 w 527477"/>
                <a:gd name="connsiteY6" fmla="*/ 174625 h 350369"/>
                <a:gd name="connsiteX7" fmla="*/ 205215 w 527477"/>
                <a:gd name="connsiteY7" fmla="*/ 174625 h 350369"/>
                <a:gd name="connsiteX8" fmla="*/ 452865 w 527477"/>
                <a:gd name="connsiteY8" fmla="*/ 0 h 35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477" h="350369">
                  <a:moveTo>
                    <a:pt x="527477" y="150813"/>
                  </a:moveTo>
                  <a:cubicBezTo>
                    <a:pt x="506840" y="180975"/>
                    <a:pt x="368727" y="258763"/>
                    <a:pt x="224265" y="288925"/>
                  </a:cubicBezTo>
                  <a:cubicBezTo>
                    <a:pt x="224265" y="288925"/>
                    <a:pt x="152827" y="381000"/>
                    <a:pt x="70277" y="339725"/>
                  </a:cubicBezTo>
                  <a:cubicBezTo>
                    <a:pt x="-12273" y="298450"/>
                    <a:pt x="-21798" y="195263"/>
                    <a:pt x="40115" y="165100"/>
                  </a:cubicBezTo>
                  <a:cubicBezTo>
                    <a:pt x="40115" y="165100"/>
                    <a:pt x="-1160" y="82550"/>
                    <a:pt x="40115" y="93663"/>
                  </a:cubicBezTo>
                  <a:cubicBezTo>
                    <a:pt x="81390" y="103188"/>
                    <a:pt x="81390" y="155575"/>
                    <a:pt x="143302" y="165100"/>
                  </a:cubicBezTo>
                  <a:cubicBezTo>
                    <a:pt x="205215" y="174625"/>
                    <a:pt x="205215" y="174625"/>
                    <a:pt x="205215" y="174625"/>
                  </a:cubicBezTo>
                  <a:lnTo>
                    <a:pt x="205215" y="174625"/>
                  </a:lnTo>
                  <a:cubicBezTo>
                    <a:pt x="205215" y="174625"/>
                    <a:pt x="411590" y="9525"/>
                    <a:pt x="452865" y="0"/>
                  </a:cubicBezTo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3" name="ตัวแทนข้อความ 49">
            <a:extLst>
              <a:ext uri="{FF2B5EF4-FFF2-40B4-BE49-F238E27FC236}">
                <a16:creationId xmlns:a16="http://schemas.microsoft.com/office/drawing/2014/main" id="{6270A0CF-433A-4E02-BE4E-817F07938F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04" y="3684424"/>
            <a:ext cx="2287471" cy="745067"/>
          </a:xfrm>
        </p:spPr>
        <p:txBody>
          <a:bodyPr>
            <a:noAutofit/>
          </a:bodyPr>
          <a:lstStyle>
            <a:lvl1pPr marL="0" indent="0" algn="ctr">
              <a:buNone/>
              <a:defRPr sz="58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164" name="ตัวแทนข้อความ 49">
            <a:extLst>
              <a:ext uri="{FF2B5EF4-FFF2-40B4-BE49-F238E27FC236}">
                <a16:creationId xmlns:a16="http://schemas.microsoft.com/office/drawing/2014/main" id="{47155EC9-9A0C-4E7E-9741-982540784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7" y="4390543"/>
            <a:ext cx="2543510" cy="388960"/>
          </a:xfrm>
        </p:spPr>
        <p:txBody>
          <a:bodyPr>
            <a:noAutofit/>
          </a:bodyPr>
          <a:lstStyle>
            <a:lvl1pPr marL="0" indent="0" algn="ctr">
              <a:buNone/>
              <a:defRPr sz="3100" spc="-1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Presentation</a:t>
            </a:r>
          </a:p>
        </p:txBody>
      </p:sp>
      <p:sp>
        <p:nvSpPr>
          <p:cNvPr id="165" name="ตัวแทนข้อความ 49">
            <a:extLst>
              <a:ext uri="{FF2B5EF4-FFF2-40B4-BE49-F238E27FC236}">
                <a16:creationId xmlns:a16="http://schemas.microsoft.com/office/drawing/2014/main" id="{4FC30090-E5BC-4F71-9FAA-1C9009210C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908" y="564094"/>
            <a:ext cx="2020858" cy="732797"/>
          </a:xfrm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buNone/>
              <a:defRPr sz="1200" spc="1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66" name="ตัวแทนข้อความ 49">
            <a:extLst>
              <a:ext uri="{FF2B5EF4-FFF2-40B4-BE49-F238E27FC236}">
                <a16:creationId xmlns:a16="http://schemas.microsoft.com/office/drawing/2014/main" id="{A909D199-5286-4227-A0BF-CA8668D921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21683" y="564195"/>
            <a:ext cx="2020858" cy="732797"/>
          </a:xfrm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buNone/>
              <a:defRPr sz="1200" spc="1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</p:spTree>
    <p:extLst>
      <p:ext uri="{BB962C8B-B14F-4D97-AF65-F5344CB8AC3E}">
        <p14:creationId xmlns:p14="http://schemas.microsoft.com/office/powerpoint/2010/main" val="405109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รูปแบบอิสระ: รูปร่าง 41">
            <a:extLst>
              <a:ext uri="{FF2B5EF4-FFF2-40B4-BE49-F238E27FC236}">
                <a16:creationId xmlns:a16="http://schemas.microsoft.com/office/drawing/2014/main" id="{88D878CE-D7E0-421F-BC47-1B105D07EBE3}"/>
              </a:ext>
            </a:extLst>
          </p:cNvPr>
          <p:cNvSpPr/>
          <p:nvPr/>
        </p:nvSpPr>
        <p:spPr>
          <a:xfrm>
            <a:off x="6380162" y="688975"/>
            <a:ext cx="285750" cy="285750"/>
          </a:xfrm>
          <a:custGeom>
            <a:avLst/>
            <a:gdLst>
              <a:gd name="connsiteX0" fmla="*/ 0 w 285750"/>
              <a:gd name="connsiteY0" fmla="*/ 0 h 285750"/>
              <a:gd name="connsiteX1" fmla="*/ 285750 w 285750"/>
              <a:gd name="connsiteY1" fmla="*/ 0 h 285750"/>
              <a:gd name="connsiteX2" fmla="*/ 285750 w 285750"/>
              <a:gd name="connsiteY2" fmla="*/ 285750 h 285750"/>
              <a:gd name="connsiteX3" fmla="*/ 0 w 28575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" h="285750">
                <a:moveTo>
                  <a:pt x="0" y="0"/>
                </a:moveTo>
                <a:lnTo>
                  <a:pt x="285750" y="0"/>
                </a:lnTo>
                <a:lnTo>
                  <a:pt x="28575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983E0A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รูปแบบอิสระ: รูปร่าง 43">
            <a:extLst>
              <a:ext uri="{FF2B5EF4-FFF2-40B4-BE49-F238E27FC236}">
                <a16:creationId xmlns:a16="http://schemas.microsoft.com/office/drawing/2014/main" id="{1309092D-24D2-4C04-B1A8-2F025325E748}"/>
              </a:ext>
            </a:extLst>
          </p:cNvPr>
          <p:cNvSpPr/>
          <p:nvPr/>
        </p:nvSpPr>
        <p:spPr>
          <a:xfrm>
            <a:off x="6380162" y="1720850"/>
            <a:ext cx="285750" cy="285750"/>
          </a:xfrm>
          <a:custGeom>
            <a:avLst/>
            <a:gdLst>
              <a:gd name="connsiteX0" fmla="*/ 0 w 285750"/>
              <a:gd name="connsiteY0" fmla="*/ 0 h 285750"/>
              <a:gd name="connsiteX1" fmla="*/ 285750 w 285750"/>
              <a:gd name="connsiteY1" fmla="*/ 0 h 285750"/>
              <a:gd name="connsiteX2" fmla="*/ 285750 w 285750"/>
              <a:gd name="connsiteY2" fmla="*/ 285750 h 285750"/>
              <a:gd name="connsiteX3" fmla="*/ 0 w 28575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" h="285750">
                <a:moveTo>
                  <a:pt x="0" y="0"/>
                </a:moveTo>
                <a:lnTo>
                  <a:pt x="285750" y="0"/>
                </a:lnTo>
                <a:lnTo>
                  <a:pt x="28575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B15210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กราฟิก 2">
            <a:extLst>
              <a:ext uri="{FF2B5EF4-FFF2-40B4-BE49-F238E27FC236}">
                <a16:creationId xmlns:a16="http://schemas.microsoft.com/office/drawing/2014/main" id="{54767588-AA4E-42B2-812D-312772BFBB54}"/>
              </a:ext>
            </a:extLst>
          </p:cNvPr>
          <p:cNvGrpSpPr/>
          <p:nvPr/>
        </p:nvGrpSpPr>
        <p:grpSpPr>
          <a:xfrm>
            <a:off x="6380162" y="2784475"/>
            <a:ext cx="285750" cy="285750"/>
            <a:chOff x="6380162" y="2784475"/>
            <a:chExt cx="285750" cy="285750"/>
          </a:xfrm>
        </p:grpSpPr>
        <p:sp>
          <p:nvSpPr>
            <p:cNvPr id="47" name="รูปแบบอิสระ: รูปร่าง 46">
              <a:extLst>
                <a:ext uri="{FF2B5EF4-FFF2-40B4-BE49-F238E27FC236}">
                  <a16:creationId xmlns:a16="http://schemas.microsoft.com/office/drawing/2014/main" id="{53CDABCF-4575-4E5C-A625-FB38836BC4EC}"/>
                </a:ext>
              </a:extLst>
            </p:cNvPr>
            <p:cNvSpPr/>
            <p:nvPr/>
          </p:nvSpPr>
          <p:spPr>
            <a:xfrm>
              <a:off x="6380162" y="2784475"/>
              <a:ext cx="285750" cy="285750"/>
            </a:xfrm>
            <a:custGeom>
              <a:avLst/>
              <a:gdLst>
                <a:gd name="connsiteX0" fmla="*/ 0 w 285750"/>
                <a:gd name="connsiteY0" fmla="*/ 0 h 285750"/>
                <a:gd name="connsiteX1" fmla="*/ 285750 w 285750"/>
                <a:gd name="connsiteY1" fmla="*/ 0 h 285750"/>
                <a:gd name="connsiteX2" fmla="*/ 285750 w 285750"/>
                <a:gd name="connsiteY2" fmla="*/ 285750 h 285750"/>
                <a:gd name="connsiteX3" fmla="*/ 0 w 2857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0">
                  <a:moveTo>
                    <a:pt x="0" y="0"/>
                  </a:moveTo>
                  <a:lnTo>
                    <a:pt x="285750" y="0"/>
                  </a:lnTo>
                  <a:lnTo>
                    <a:pt x="28575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E37828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รูปแบบอิสระ: รูปร่าง 47">
              <a:extLst>
                <a:ext uri="{FF2B5EF4-FFF2-40B4-BE49-F238E27FC236}">
                  <a16:creationId xmlns:a16="http://schemas.microsoft.com/office/drawing/2014/main" id="{FD7DDBD5-4938-44D8-9C79-3B384E04364D}"/>
                </a:ext>
              </a:extLst>
            </p:cNvPr>
            <p:cNvSpPr/>
            <p:nvPr/>
          </p:nvSpPr>
          <p:spPr>
            <a:xfrm>
              <a:off x="6380162" y="2784475"/>
              <a:ext cx="285750" cy="285750"/>
            </a:xfrm>
            <a:custGeom>
              <a:avLst/>
              <a:gdLst>
                <a:gd name="connsiteX0" fmla="*/ 0 w 285750"/>
                <a:gd name="connsiteY0" fmla="*/ 0 h 285750"/>
                <a:gd name="connsiteX1" fmla="*/ 285750 w 285750"/>
                <a:gd name="connsiteY1" fmla="*/ 0 h 285750"/>
                <a:gd name="connsiteX2" fmla="*/ 285750 w 285750"/>
                <a:gd name="connsiteY2" fmla="*/ 285750 h 285750"/>
                <a:gd name="connsiteX3" fmla="*/ 0 w 2857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0">
                  <a:moveTo>
                    <a:pt x="0" y="0"/>
                  </a:moveTo>
                  <a:lnTo>
                    <a:pt x="285750" y="0"/>
                  </a:lnTo>
                  <a:lnTo>
                    <a:pt x="285750" y="285750"/>
                  </a:lnTo>
                  <a:lnTo>
                    <a:pt x="0" y="285750"/>
                  </a:lnTo>
                  <a:close/>
                </a:path>
              </a:pathLst>
            </a:custGeom>
            <a:noFill/>
            <a:ln w="15875" cap="flat">
              <a:solidFill>
                <a:srgbClr val="D3661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ตัวแทนข้อความ 49">
            <a:extLst>
              <a:ext uri="{FF2B5EF4-FFF2-40B4-BE49-F238E27FC236}">
                <a16:creationId xmlns:a16="http://schemas.microsoft.com/office/drawing/2014/main" id="{00953AF6-0BFF-41DB-85DC-F104B01B7B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496" y="4054762"/>
            <a:ext cx="7572976" cy="682436"/>
          </a:xfrm>
        </p:spPr>
        <p:txBody>
          <a:bodyPr>
            <a:noAutofit/>
          </a:bodyPr>
          <a:lstStyle>
            <a:lvl1pPr marL="0" indent="0" algn="l">
              <a:buNone/>
              <a:defRPr sz="56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 PRESENTATION</a:t>
            </a:r>
          </a:p>
        </p:txBody>
      </p:sp>
      <p:sp>
        <p:nvSpPr>
          <p:cNvPr id="72" name="ตัวแทนข้อความ 49">
            <a:extLst>
              <a:ext uri="{FF2B5EF4-FFF2-40B4-BE49-F238E27FC236}">
                <a16:creationId xmlns:a16="http://schemas.microsoft.com/office/drawing/2014/main" id="{0DEE1010-9202-4ADD-8A91-6B0642FE2D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5585" y="648350"/>
            <a:ext cx="1980084" cy="215585"/>
          </a:xfrm>
        </p:spPr>
        <p:txBody>
          <a:bodyPr>
            <a:noAutofit/>
          </a:bodyPr>
          <a:lstStyle>
            <a:lvl1pPr marL="0" indent="0" algn="l">
              <a:buNone/>
              <a:defRPr sz="1500" spc="-1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CACTUS 01</a:t>
            </a:r>
          </a:p>
        </p:txBody>
      </p:sp>
      <p:sp>
        <p:nvSpPr>
          <p:cNvPr id="73" name="ตัวแทนข้อความ 49">
            <a:extLst>
              <a:ext uri="{FF2B5EF4-FFF2-40B4-BE49-F238E27FC236}">
                <a16:creationId xmlns:a16="http://schemas.microsoft.com/office/drawing/2014/main" id="{9A2A4A1B-58D0-4ABB-961F-CE50C39796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507" y="879027"/>
            <a:ext cx="1970241" cy="6694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4" name="ตัวแทนข้อความ 49">
            <a:extLst>
              <a:ext uri="{FF2B5EF4-FFF2-40B4-BE49-F238E27FC236}">
                <a16:creationId xmlns:a16="http://schemas.microsoft.com/office/drawing/2014/main" id="{A2AEEB85-E47F-4E30-ADDB-166FE61EB3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5585" y="1698756"/>
            <a:ext cx="1980084" cy="215585"/>
          </a:xfrm>
        </p:spPr>
        <p:txBody>
          <a:bodyPr>
            <a:noAutofit/>
          </a:bodyPr>
          <a:lstStyle>
            <a:lvl1pPr marL="0" indent="0" algn="l">
              <a:buNone/>
              <a:defRPr sz="1500" spc="-1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CACTUS 02</a:t>
            </a:r>
          </a:p>
        </p:txBody>
      </p:sp>
      <p:sp>
        <p:nvSpPr>
          <p:cNvPr id="75" name="ตัวแทนข้อความ 49">
            <a:extLst>
              <a:ext uri="{FF2B5EF4-FFF2-40B4-BE49-F238E27FC236}">
                <a16:creationId xmlns:a16="http://schemas.microsoft.com/office/drawing/2014/main" id="{F85B5435-552A-4F4C-A7E5-D79AAC38BC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0507" y="1929433"/>
            <a:ext cx="1970241" cy="6694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6" name="ตัวแทนข้อความ 49">
            <a:extLst>
              <a:ext uri="{FF2B5EF4-FFF2-40B4-BE49-F238E27FC236}">
                <a16:creationId xmlns:a16="http://schemas.microsoft.com/office/drawing/2014/main" id="{598A4364-2E38-41BC-9E2C-FDBACB53D3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5585" y="2748288"/>
            <a:ext cx="1980084" cy="215585"/>
          </a:xfrm>
        </p:spPr>
        <p:txBody>
          <a:bodyPr>
            <a:noAutofit/>
          </a:bodyPr>
          <a:lstStyle>
            <a:lvl1pPr marL="0" indent="0" algn="l">
              <a:buNone/>
              <a:defRPr sz="1500" spc="-1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CACTUS 03</a:t>
            </a:r>
          </a:p>
        </p:txBody>
      </p:sp>
      <p:sp>
        <p:nvSpPr>
          <p:cNvPr id="77" name="ตัวแทนข้อความ 49">
            <a:extLst>
              <a:ext uri="{FF2B5EF4-FFF2-40B4-BE49-F238E27FC236}">
                <a16:creationId xmlns:a16="http://schemas.microsoft.com/office/drawing/2014/main" id="{049E0EA8-0898-4A79-9C65-8838CBBC20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0507" y="2978965"/>
            <a:ext cx="1970241" cy="6694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81" name="ตัวแทนแผนภูมิ 78">
            <a:extLst>
              <a:ext uri="{FF2B5EF4-FFF2-40B4-BE49-F238E27FC236}">
                <a16:creationId xmlns:a16="http://schemas.microsoft.com/office/drawing/2014/main" id="{61094D7D-F4C1-4664-B769-CCE47D52CE5D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531813" y="879475"/>
            <a:ext cx="4692650" cy="2978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: รูปร่าง 6">
            <a:extLst>
              <a:ext uri="{FF2B5EF4-FFF2-40B4-BE49-F238E27FC236}">
                <a16:creationId xmlns:a16="http://schemas.microsoft.com/office/drawing/2014/main" id="{A21D2359-32D7-4661-B02A-A235E072BC2D}"/>
              </a:ext>
            </a:extLst>
          </p:cNvPr>
          <p:cNvSpPr/>
          <p:nvPr/>
        </p:nvSpPr>
        <p:spPr>
          <a:xfrm>
            <a:off x="4888421" y="-243840"/>
            <a:ext cx="5598160" cy="5598160"/>
          </a:xfrm>
          <a:custGeom>
            <a:avLst/>
            <a:gdLst>
              <a:gd name="connsiteX0" fmla="*/ 5598161 w 5598160"/>
              <a:gd name="connsiteY0" fmla="*/ 2799080 h 5598160"/>
              <a:gd name="connsiteX1" fmla="*/ 2799080 w 5598160"/>
              <a:gd name="connsiteY1" fmla="*/ 5598160 h 5598160"/>
              <a:gd name="connsiteX2" fmla="*/ 0 w 5598160"/>
              <a:gd name="connsiteY2" fmla="*/ 2799080 h 5598160"/>
              <a:gd name="connsiteX3" fmla="*/ 2799080 w 5598160"/>
              <a:gd name="connsiteY3" fmla="*/ 0 h 5598160"/>
              <a:gd name="connsiteX4" fmla="*/ 5598161 w 5598160"/>
              <a:gd name="connsiteY4" fmla="*/ 2799080 h 559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160" h="5598160">
                <a:moveTo>
                  <a:pt x="5598161" y="2799080"/>
                </a:moveTo>
                <a:cubicBezTo>
                  <a:pt x="5598161" y="4344969"/>
                  <a:pt x="4344970" y="5598160"/>
                  <a:pt x="2799080" y="5598160"/>
                </a:cubicBezTo>
                <a:cubicBezTo>
                  <a:pt x="1253191" y="5598160"/>
                  <a:pt x="0" y="4344969"/>
                  <a:pt x="0" y="2799080"/>
                </a:cubicBezTo>
                <a:cubicBezTo>
                  <a:pt x="0" y="1253191"/>
                  <a:pt x="1253191" y="0"/>
                  <a:pt x="2799080" y="0"/>
                </a:cubicBezTo>
                <a:cubicBezTo>
                  <a:pt x="4344970" y="0"/>
                  <a:pt x="5598161" y="1253191"/>
                  <a:pt x="5598161" y="2799080"/>
                </a:cubicBezTo>
                <a:close/>
              </a:path>
            </a:pathLst>
          </a:custGeom>
          <a:solidFill>
            <a:srgbClr val="F9F0C9"/>
          </a:solidFill>
          <a:ln w="15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รูปแบบอิสระ: รูปร่าง 7">
            <a:extLst>
              <a:ext uri="{FF2B5EF4-FFF2-40B4-BE49-F238E27FC236}">
                <a16:creationId xmlns:a16="http://schemas.microsoft.com/office/drawing/2014/main" id="{3AB70868-7DC9-498D-927B-000FF3488176}"/>
              </a:ext>
            </a:extLst>
          </p:cNvPr>
          <p:cNvSpPr/>
          <p:nvPr/>
        </p:nvSpPr>
        <p:spPr>
          <a:xfrm>
            <a:off x="5293530" y="161269"/>
            <a:ext cx="4787942" cy="4787941"/>
          </a:xfrm>
          <a:custGeom>
            <a:avLst/>
            <a:gdLst>
              <a:gd name="connsiteX0" fmla="*/ 4787942 w 4787942"/>
              <a:gd name="connsiteY0" fmla="*/ 2393971 h 4787941"/>
              <a:gd name="connsiteX1" fmla="*/ 2393971 w 4787942"/>
              <a:gd name="connsiteY1" fmla="*/ 4787942 h 4787941"/>
              <a:gd name="connsiteX2" fmla="*/ -1 w 4787942"/>
              <a:gd name="connsiteY2" fmla="*/ 2393971 h 4787941"/>
              <a:gd name="connsiteX3" fmla="*/ 2393971 w 4787942"/>
              <a:gd name="connsiteY3" fmla="*/ 0 h 4787941"/>
              <a:gd name="connsiteX4" fmla="*/ 4787942 w 4787942"/>
              <a:gd name="connsiteY4" fmla="*/ 2393971 h 478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942" h="4787941">
                <a:moveTo>
                  <a:pt x="4787942" y="2393971"/>
                </a:moveTo>
                <a:cubicBezTo>
                  <a:pt x="4787942" y="3716125"/>
                  <a:pt x="3716124" y="4787942"/>
                  <a:pt x="2393971" y="4787942"/>
                </a:cubicBezTo>
                <a:cubicBezTo>
                  <a:pt x="1071817" y="4787942"/>
                  <a:pt x="-1" y="3716125"/>
                  <a:pt x="-1" y="2393971"/>
                </a:cubicBezTo>
                <a:cubicBezTo>
                  <a:pt x="-1" y="1071817"/>
                  <a:pt x="1071817" y="0"/>
                  <a:pt x="2393971" y="0"/>
                </a:cubicBezTo>
                <a:cubicBezTo>
                  <a:pt x="3716124" y="0"/>
                  <a:pt x="4787942" y="1071817"/>
                  <a:pt x="4787942" y="2393971"/>
                </a:cubicBezTo>
                <a:close/>
              </a:path>
            </a:pathLst>
          </a:custGeom>
          <a:solidFill>
            <a:srgbClr val="FCF7E4"/>
          </a:solidFill>
          <a:ln w="15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7D354050-5A6F-4A43-BF33-5B25EB921339}"/>
              </a:ext>
            </a:extLst>
          </p:cNvPr>
          <p:cNvSpPr/>
          <p:nvPr/>
        </p:nvSpPr>
        <p:spPr>
          <a:xfrm>
            <a:off x="5772005" y="639744"/>
            <a:ext cx="3830991" cy="3830991"/>
          </a:xfrm>
          <a:custGeom>
            <a:avLst/>
            <a:gdLst>
              <a:gd name="connsiteX0" fmla="*/ 3830992 w 3830991"/>
              <a:gd name="connsiteY0" fmla="*/ 1915496 h 3830991"/>
              <a:gd name="connsiteX1" fmla="*/ 1915495 w 3830991"/>
              <a:gd name="connsiteY1" fmla="*/ 3830992 h 3830991"/>
              <a:gd name="connsiteX2" fmla="*/ -1 w 3830991"/>
              <a:gd name="connsiteY2" fmla="*/ 1915496 h 3830991"/>
              <a:gd name="connsiteX3" fmla="*/ 1915495 w 3830991"/>
              <a:gd name="connsiteY3" fmla="*/ 0 h 3830991"/>
              <a:gd name="connsiteX4" fmla="*/ 3830992 w 3830991"/>
              <a:gd name="connsiteY4" fmla="*/ 1915496 h 383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0991" h="3830991">
                <a:moveTo>
                  <a:pt x="3830992" y="1915496"/>
                </a:moveTo>
                <a:cubicBezTo>
                  <a:pt x="3830992" y="2973395"/>
                  <a:pt x="2973394" y="3830992"/>
                  <a:pt x="1915495" y="3830992"/>
                </a:cubicBezTo>
                <a:cubicBezTo>
                  <a:pt x="857596" y="3830992"/>
                  <a:pt x="-1" y="2973395"/>
                  <a:pt x="-1" y="1915496"/>
                </a:cubicBezTo>
                <a:cubicBezTo>
                  <a:pt x="-1" y="857597"/>
                  <a:pt x="857596" y="0"/>
                  <a:pt x="1915495" y="0"/>
                </a:cubicBezTo>
                <a:cubicBezTo>
                  <a:pt x="2973394" y="0"/>
                  <a:pt x="3830992" y="857597"/>
                  <a:pt x="3830992" y="1915496"/>
                </a:cubicBezTo>
                <a:close/>
              </a:path>
            </a:pathLst>
          </a:custGeom>
          <a:solidFill>
            <a:srgbClr val="FFFFFF"/>
          </a:solidFill>
          <a:ln w="15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90C1E24E-C3CB-4F7D-9374-05450DE721EB}"/>
              </a:ext>
            </a:extLst>
          </p:cNvPr>
          <p:cNvGrpSpPr/>
          <p:nvPr userDrawn="1"/>
        </p:nvGrpSpPr>
        <p:grpSpPr>
          <a:xfrm>
            <a:off x="733661" y="3097511"/>
            <a:ext cx="8676351" cy="207339"/>
            <a:chOff x="733661" y="3097511"/>
            <a:chExt cx="8676351" cy="207339"/>
          </a:xfrm>
        </p:grpSpPr>
        <p:sp>
          <p:nvSpPr>
            <p:cNvPr id="12" name="รูปแบบอิสระ: รูปร่าง 11">
              <a:extLst>
                <a:ext uri="{FF2B5EF4-FFF2-40B4-BE49-F238E27FC236}">
                  <a16:creationId xmlns:a16="http://schemas.microsoft.com/office/drawing/2014/main" id="{8EA9DB57-8F00-4E93-A012-472186E8DB33}"/>
                </a:ext>
              </a:extLst>
            </p:cNvPr>
            <p:cNvSpPr/>
            <p:nvPr/>
          </p:nvSpPr>
          <p:spPr>
            <a:xfrm>
              <a:off x="733661" y="3193206"/>
              <a:ext cx="8676351" cy="15949"/>
            </a:xfrm>
            <a:custGeom>
              <a:avLst/>
              <a:gdLst>
                <a:gd name="connsiteX0" fmla="*/ 0 w 8676351"/>
                <a:gd name="connsiteY0" fmla="*/ 0 h 15949"/>
                <a:gd name="connsiteX1" fmla="*/ 8676351 w 8676351"/>
                <a:gd name="connsiteY1" fmla="*/ 0 h 1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6351" h="15949">
                  <a:moveTo>
                    <a:pt x="0" y="0"/>
                  </a:moveTo>
                  <a:lnTo>
                    <a:pt x="8676351" y="0"/>
                  </a:lnTo>
                </a:path>
              </a:pathLst>
            </a:custGeom>
            <a:ln w="31875" cap="flat">
              <a:solidFill>
                <a:srgbClr val="E378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3" name="รูปแบบอิสระ: รูปร่าง 52">
              <a:extLst>
                <a:ext uri="{FF2B5EF4-FFF2-40B4-BE49-F238E27FC236}">
                  <a16:creationId xmlns:a16="http://schemas.microsoft.com/office/drawing/2014/main" id="{8EA92DCD-55C5-46E7-9ECF-C5995FEEDE41}"/>
                </a:ext>
              </a:extLst>
            </p:cNvPr>
            <p:cNvSpPr/>
            <p:nvPr/>
          </p:nvSpPr>
          <p:spPr>
            <a:xfrm>
              <a:off x="1116441" y="3097511"/>
              <a:ext cx="1483273" cy="207339"/>
            </a:xfrm>
            <a:custGeom>
              <a:avLst/>
              <a:gdLst>
                <a:gd name="connsiteX0" fmla="*/ 1379604 w 1483273"/>
                <a:gd name="connsiteY0" fmla="*/ 207339 h 207339"/>
                <a:gd name="connsiteX1" fmla="*/ 103670 w 1483273"/>
                <a:gd name="connsiteY1" fmla="*/ 207339 h 207339"/>
                <a:gd name="connsiteX2" fmla="*/ 0 w 1483273"/>
                <a:gd name="connsiteY2" fmla="*/ 103670 h 207339"/>
                <a:gd name="connsiteX3" fmla="*/ 0 w 1483273"/>
                <a:gd name="connsiteY3" fmla="*/ 103670 h 207339"/>
                <a:gd name="connsiteX4" fmla="*/ 103670 w 1483273"/>
                <a:gd name="connsiteY4" fmla="*/ 0 h 207339"/>
                <a:gd name="connsiteX5" fmla="*/ 1379604 w 1483273"/>
                <a:gd name="connsiteY5" fmla="*/ 0 h 207339"/>
                <a:gd name="connsiteX6" fmla="*/ 1483273 w 1483273"/>
                <a:gd name="connsiteY6" fmla="*/ 103670 h 207339"/>
                <a:gd name="connsiteX7" fmla="*/ 1483273 w 1483273"/>
                <a:gd name="connsiteY7" fmla="*/ 103670 h 207339"/>
                <a:gd name="connsiteX8" fmla="*/ 1379604 w 1483273"/>
                <a:gd name="connsiteY8" fmla="*/ 207339 h 20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273" h="207339">
                  <a:moveTo>
                    <a:pt x="1379604" y="207339"/>
                  </a:moveTo>
                  <a:lnTo>
                    <a:pt x="103670" y="207339"/>
                  </a:lnTo>
                  <a:cubicBezTo>
                    <a:pt x="46253" y="207339"/>
                    <a:pt x="0" y="161087"/>
                    <a:pt x="0" y="103670"/>
                  </a:cubicBezTo>
                  <a:lnTo>
                    <a:pt x="0" y="103670"/>
                  </a:lnTo>
                  <a:cubicBezTo>
                    <a:pt x="0" y="46253"/>
                    <a:pt x="46253" y="0"/>
                    <a:pt x="103670" y="0"/>
                  </a:cubicBezTo>
                  <a:lnTo>
                    <a:pt x="1379604" y="0"/>
                  </a:lnTo>
                  <a:cubicBezTo>
                    <a:pt x="1437021" y="0"/>
                    <a:pt x="1483273" y="46253"/>
                    <a:pt x="1483273" y="103670"/>
                  </a:cubicBezTo>
                  <a:lnTo>
                    <a:pt x="1483273" y="103670"/>
                  </a:lnTo>
                  <a:cubicBezTo>
                    <a:pt x="1483273" y="161087"/>
                    <a:pt x="1437021" y="207339"/>
                    <a:pt x="1379604" y="207339"/>
                  </a:cubicBezTo>
                  <a:close/>
                </a:path>
              </a:pathLst>
            </a:custGeom>
            <a:solidFill>
              <a:srgbClr val="E37828"/>
            </a:solidFill>
            <a:ln w="15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63" name="รูปแบบอิสระ: รูปร่าง 62">
              <a:extLst>
                <a:ext uri="{FF2B5EF4-FFF2-40B4-BE49-F238E27FC236}">
                  <a16:creationId xmlns:a16="http://schemas.microsoft.com/office/drawing/2014/main" id="{1E11AB09-29B8-4E25-8878-F2DF9FCFDA24}"/>
                </a:ext>
              </a:extLst>
            </p:cNvPr>
            <p:cNvSpPr/>
            <p:nvPr/>
          </p:nvSpPr>
          <p:spPr>
            <a:xfrm>
              <a:off x="3875648" y="3097511"/>
              <a:ext cx="1483273" cy="207339"/>
            </a:xfrm>
            <a:custGeom>
              <a:avLst/>
              <a:gdLst>
                <a:gd name="connsiteX0" fmla="*/ 1379604 w 1483273"/>
                <a:gd name="connsiteY0" fmla="*/ 207339 h 207339"/>
                <a:gd name="connsiteX1" fmla="*/ 103670 w 1483273"/>
                <a:gd name="connsiteY1" fmla="*/ 207339 h 207339"/>
                <a:gd name="connsiteX2" fmla="*/ 0 w 1483273"/>
                <a:gd name="connsiteY2" fmla="*/ 103670 h 207339"/>
                <a:gd name="connsiteX3" fmla="*/ 0 w 1483273"/>
                <a:gd name="connsiteY3" fmla="*/ 103670 h 207339"/>
                <a:gd name="connsiteX4" fmla="*/ 103670 w 1483273"/>
                <a:gd name="connsiteY4" fmla="*/ 0 h 207339"/>
                <a:gd name="connsiteX5" fmla="*/ 1379604 w 1483273"/>
                <a:gd name="connsiteY5" fmla="*/ 0 h 207339"/>
                <a:gd name="connsiteX6" fmla="*/ 1483273 w 1483273"/>
                <a:gd name="connsiteY6" fmla="*/ 103670 h 207339"/>
                <a:gd name="connsiteX7" fmla="*/ 1483273 w 1483273"/>
                <a:gd name="connsiteY7" fmla="*/ 103670 h 207339"/>
                <a:gd name="connsiteX8" fmla="*/ 1379604 w 1483273"/>
                <a:gd name="connsiteY8" fmla="*/ 207339 h 20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273" h="207339">
                  <a:moveTo>
                    <a:pt x="1379604" y="207339"/>
                  </a:moveTo>
                  <a:lnTo>
                    <a:pt x="103670" y="207339"/>
                  </a:lnTo>
                  <a:cubicBezTo>
                    <a:pt x="46253" y="207339"/>
                    <a:pt x="0" y="161087"/>
                    <a:pt x="0" y="103670"/>
                  </a:cubicBezTo>
                  <a:lnTo>
                    <a:pt x="0" y="103670"/>
                  </a:lnTo>
                  <a:cubicBezTo>
                    <a:pt x="0" y="46253"/>
                    <a:pt x="46253" y="0"/>
                    <a:pt x="103670" y="0"/>
                  </a:cubicBezTo>
                  <a:lnTo>
                    <a:pt x="1379604" y="0"/>
                  </a:lnTo>
                  <a:cubicBezTo>
                    <a:pt x="1437021" y="0"/>
                    <a:pt x="1483273" y="46253"/>
                    <a:pt x="1483273" y="103670"/>
                  </a:cubicBezTo>
                  <a:lnTo>
                    <a:pt x="1483273" y="103670"/>
                  </a:lnTo>
                  <a:cubicBezTo>
                    <a:pt x="1483273" y="161087"/>
                    <a:pt x="1437021" y="207339"/>
                    <a:pt x="1379604" y="207339"/>
                  </a:cubicBezTo>
                  <a:close/>
                </a:path>
              </a:pathLst>
            </a:custGeom>
            <a:solidFill>
              <a:srgbClr val="E37828"/>
            </a:solidFill>
            <a:ln w="15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grpSp>
        <p:nvGrpSpPr>
          <p:cNvPr id="13" name="กราฟิก 2">
            <a:extLst>
              <a:ext uri="{FF2B5EF4-FFF2-40B4-BE49-F238E27FC236}">
                <a16:creationId xmlns:a16="http://schemas.microsoft.com/office/drawing/2014/main" id="{F2B2007D-B097-47F9-BB13-F29CACEF3D8E}"/>
              </a:ext>
            </a:extLst>
          </p:cNvPr>
          <p:cNvGrpSpPr/>
          <p:nvPr/>
        </p:nvGrpSpPr>
        <p:grpSpPr>
          <a:xfrm>
            <a:off x="6665733" y="814431"/>
            <a:ext cx="1772616" cy="3758980"/>
            <a:chOff x="6665733" y="814431"/>
            <a:chExt cx="1772616" cy="3758980"/>
          </a:xfrm>
        </p:grpSpPr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A68C45CE-237D-4C21-9B90-C91387333308}"/>
                </a:ext>
              </a:extLst>
            </p:cNvPr>
            <p:cNvSpPr/>
            <p:nvPr/>
          </p:nvSpPr>
          <p:spPr>
            <a:xfrm>
              <a:off x="7921954" y="2762579"/>
              <a:ext cx="371615" cy="406703"/>
            </a:xfrm>
            <a:custGeom>
              <a:avLst/>
              <a:gdLst>
                <a:gd name="connsiteX0" fmla="*/ 339717 w 371615"/>
                <a:gd name="connsiteY0" fmla="*/ 127593 h 406703"/>
                <a:gd name="connsiteX1" fmla="*/ 188200 w 371615"/>
                <a:gd name="connsiteY1" fmla="*/ 406704 h 406703"/>
                <a:gd name="connsiteX2" fmla="*/ 0 w 371615"/>
                <a:gd name="connsiteY2" fmla="*/ 127593 h 406703"/>
                <a:gd name="connsiteX3" fmla="*/ 164276 w 371615"/>
                <a:gd name="connsiteY3" fmla="*/ 0 h 406703"/>
                <a:gd name="connsiteX4" fmla="*/ 371616 w 371615"/>
                <a:gd name="connsiteY4" fmla="*/ 0 h 40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615" h="406703">
                  <a:moveTo>
                    <a:pt x="339717" y="127593"/>
                  </a:moveTo>
                  <a:lnTo>
                    <a:pt x="188200" y="406704"/>
                  </a:lnTo>
                  <a:lnTo>
                    <a:pt x="0" y="127593"/>
                  </a:lnTo>
                  <a:lnTo>
                    <a:pt x="164276" y="0"/>
                  </a:lnTo>
                  <a:lnTo>
                    <a:pt x="371616" y="0"/>
                  </a:lnTo>
                  <a:close/>
                </a:path>
              </a:pathLst>
            </a:custGeom>
            <a:solidFill>
              <a:srgbClr val="FFDABB"/>
            </a:solidFill>
            <a:ln w="15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กราฟิก 2">
              <a:extLst>
                <a:ext uri="{FF2B5EF4-FFF2-40B4-BE49-F238E27FC236}">
                  <a16:creationId xmlns:a16="http://schemas.microsoft.com/office/drawing/2014/main" id="{4F24DADA-52B1-428B-87EB-4311F7D7EBCC}"/>
                </a:ext>
              </a:extLst>
            </p:cNvPr>
            <p:cNvGrpSpPr/>
            <p:nvPr/>
          </p:nvGrpSpPr>
          <p:grpSpPr>
            <a:xfrm>
              <a:off x="6665733" y="1920462"/>
              <a:ext cx="1133412" cy="884261"/>
              <a:chOff x="6665733" y="1920462"/>
              <a:chExt cx="1133412" cy="884261"/>
            </a:xfrm>
            <a:solidFill>
              <a:srgbClr val="FFDABB"/>
            </a:solidFill>
          </p:grpSpPr>
          <p:grpSp>
            <p:nvGrpSpPr>
              <p:cNvPr id="16" name="กราฟิก 2">
                <a:extLst>
                  <a:ext uri="{FF2B5EF4-FFF2-40B4-BE49-F238E27FC236}">
                    <a16:creationId xmlns:a16="http://schemas.microsoft.com/office/drawing/2014/main" id="{409841A1-2C99-4ACA-88F7-B2B5703506F5}"/>
                  </a:ext>
                </a:extLst>
              </p:cNvPr>
              <p:cNvGrpSpPr/>
              <p:nvPr/>
            </p:nvGrpSpPr>
            <p:grpSpPr>
              <a:xfrm>
                <a:off x="6665733" y="1920462"/>
                <a:ext cx="635797" cy="884261"/>
                <a:chOff x="6665733" y="1920462"/>
                <a:chExt cx="635797" cy="884261"/>
              </a:xfrm>
              <a:solidFill>
                <a:srgbClr val="FFDABB"/>
              </a:solidFill>
            </p:grpSpPr>
            <p:sp>
              <p:nvSpPr>
                <p:cNvPr id="17" name="รูปแบบอิสระ: รูปร่าง 16">
                  <a:extLst>
                    <a:ext uri="{FF2B5EF4-FFF2-40B4-BE49-F238E27FC236}">
                      <a16:creationId xmlns:a16="http://schemas.microsoft.com/office/drawing/2014/main" id="{829C4BEC-127C-4512-A992-D183FB3D187F}"/>
                    </a:ext>
                  </a:extLst>
                </p:cNvPr>
                <p:cNvSpPr/>
                <p:nvPr/>
              </p:nvSpPr>
              <p:spPr>
                <a:xfrm>
                  <a:off x="6665733" y="1920462"/>
                  <a:ext cx="635797" cy="884261"/>
                </a:xfrm>
                <a:custGeom>
                  <a:avLst/>
                  <a:gdLst>
                    <a:gd name="connsiteX0" fmla="*/ 490661 w 635797"/>
                    <a:gd name="connsiteY0" fmla="*/ 610853 h 884261"/>
                    <a:gd name="connsiteX1" fmla="*/ 300865 w 635797"/>
                    <a:gd name="connsiteY1" fmla="*/ 336528 h 884261"/>
                    <a:gd name="connsiteX2" fmla="*/ 259398 w 635797"/>
                    <a:gd name="connsiteY2" fmla="*/ 210529 h 884261"/>
                    <a:gd name="connsiteX3" fmla="*/ 174867 w 635797"/>
                    <a:gd name="connsiteY3" fmla="*/ 0 h 884261"/>
                    <a:gd name="connsiteX4" fmla="*/ 154133 w 635797"/>
                    <a:gd name="connsiteY4" fmla="*/ 146732 h 884261"/>
                    <a:gd name="connsiteX5" fmla="*/ 90336 w 635797"/>
                    <a:gd name="connsiteY5" fmla="*/ 188200 h 884261"/>
                    <a:gd name="connsiteX6" fmla="*/ 26540 w 635797"/>
                    <a:gd name="connsiteY6" fmla="*/ 251997 h 884261"/>
                    <a:gd name="connsiteX7" fmla="*/ 5805 w 635797"/>
                    <a:gd name="connsiteY7" fmla="*/ 315794 h 884261"/>
                    <a:gd name="connsiteX8" fmla="*/ 79172 w 635797"/>
                    <a:gd name="connsiteY8" fmla="*/ 368426 h 884261"/>
                    <a:gd name="connsiteX9" fmla="*/ 173272 w 635797"/>
                    <a:gd name="connsiteY9" fmla="*/ 441792 h 884261"/>
                    <a:gd name="connsiteX10" fmla="*/ 404535 w 635797"/>
                    <a:gd name="connsiteY10" fmla="*/ 883584 h 884261"/>
                    <a:gd name="connsiteX11" fmla="*/ 635798 w 635797"/>
                    <a:gd name="connsiteY11" fmla="*/ 652321 h 884261"/>
                    <a:gd name="connsiteX12" fmla="*/ 490661 w 635797"/>
                    <a:gd name="connsiteY12" fmla="*/ 610853 h 884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5797" h="884261">
                      <a:moveTo>
                        <a:pt x="490661" y="610853"/>
                      </a:moveTo>
                      <a:cubicBezTo>
                        <a:pt x="490661" y="610853"/>
                        <a:pt x="300865" y="400324"/>
                        <a:pt x="300865" y="336528"/>
                      </a:cubicBezTo>
                      <a:cubicBezTo>
                        <a:pt x="300865" y="336528"/>
                        <a:pt x="321599" y="251997"/>
                        <a:pt x="259398" y="210529"/>
                      </a:cubicBezTo>
                      <a:cubicBezTo>
                        <a:pt x="259398" y="210529"/>
                        <a:pt x="217930" y="0"/>
                        <a:pt x="174867" y="0"/>
                      </a:cubicBezTo>
                      <a:cubicBezTo>
                        <a:pt x="133399" y="0"/>
                        <a:pt x="133399" y="63797"/>
                        <a:pt x="154133" y="146732"/>
                      </a:cubicBezTo>
                      <a:cubicBezTo>
                        <a:pt x="154133" y="146732"/>
                        <a:pt x="112665" y="105265"/>
                        <a:pt x="90336" y="188200"/>
                      </a:cubicBezTo>
                      <a:cubicBezTo>
                        <a:pt x="90336" y="188200"/>
                        <a:pt x="48868" y="167466"/>
                        <a:pt x="26540" y="251997"/>
                      </a:cubicBezTo>
                      <a:cubicBezTo>
                        <a:pt x="26540" y="251997"/>
                        <a:pt x="-14928" y="251997"/>
                        <a:pt x="5805" y="315794"/>
                      </a:cubicBezTo>
                      <a:cubicBezTo>
                        <a:pt x="26540" y="379590"/>
                        <a:pt x="79172" y="368426"/>
                        <a:pt x="79172" y="368426"/>
                      </a:cubicBezTo>
                      <a:cubicBezTo>
                        <a:pt x="79172" y="368426"/>
                        <a:pt x="68008" y="441792"/>
                        <a:pt x="173272" y="441792"/>
                      </a:cubicBezTo>
                      <a:cubicBezTo>
                        <a:pt x="173272" y="441792"/>
                        <a:pt x="278536" y="904318"/>
                        <a:pt x="404535" y="883584"/>
                      </a:cubicBezTo>
                      <a:cubicBezTo>
                        <a:pt x="530534" y="862850"/>
                        <a:pt x="635798" y="652321"/>
                        <a:pt x="635798" y="652321"/>
                      </a:cubicBezTo>
                      <a:lnTo>
                        <a:pt x="490661" y="610853"/>
                      </a:lnTo>
                      <a:close/>
                    </a:path>
                  </a:pathLst>
                </a:custGeom>
                <a:solidFill>
                  <a:srgbClr val="FFDABB"/>
                </a:solidFill>
                <a:ln w="15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รูปแบบอิสระ: รูปร่าง 17">
                  <a:extLst>
                    <a:ext uri="{FF2B5EF4-FFF2-40B4-BE49-F238E27FC236}">
                      <a16:creationId xmlns:a16="http://schemas.microsoft.com/office/drawing/2014/main" id="{4649EAF4-AC8F-4AE7-BD87-825DE5CF222F}"/>
                    </a:ext>
                  </a:extLst>
                </p:cNvPr>
                <p:cNvSpPr/>
                <p:nvPr/>
              </p:nvSpPr>
              <p:spPr>
                <a:xfrm>
                  <a:off x="6755418" y="2110258"/>
                  <a:ext cx="171306" cy="105264"/>
                </a:xfrm>
                <a:custGeom>
                  <a:avLst/>
                  <a:gdLst>
                    <a:gd name="connsiteX0" fmla="*/ 2246 w 171306"/>
                    <a:gd name="connsiteY0" fmla="*/ 0 h 105264"/>
                    <a:gd name="connsiteX1" fmla="*/ 66043 w 171306"/>
                    <a:gd name="connsiteY1" fmla="*/ 105264 h 105264"/>
                    <a:gd name="connsiteX2" fmla="*/ 171307 w 171306"/>
                    <a:gd name="connsiteY2" fmla="*/ 20734 h 1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306" h="105264">
                      <a:moveTo>
                        <a:pt x="2246" y="0"/>
                      </a:moveTo>
                      <a:cubicBezTo>
                        <a:pt x="2246" y="0"/>
                        <a:pt x="-18488" y="63797"/>
                        <a:pt x="66043" y="105264"/>
                      </a:cubicBezTo>
                      <a:cubicBezTo>
                        <a:pt x="66043" y="105264"/>
                        <a:pt x="66043" y="-20734"/>
                        <a:pt x="171307" y="20734"/>
                      </a:cubicBezTo>
                    </a:path>
                  </a:pathLst>
                </a:custGeom>
                <a:solidFill>
                  <a:srgbClr val="FFDABB"/>
                </a:solidFill>
                <a:ln w="15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รูปแบบอิสระ: รูปร่าง 18">
                  <a:extLst>
                    <a:ext uri="{FF2B5EF4-FFF2-40B4-BE49-F238E27FC236}">
                      <a16:creationId xmlns:a16="http://schemas.microsoft.com/office/drawing/2014/main" id="{7F32BBD0-A7C6-468C-9EFF-40D17904B5F7}"/>
                    </a:ext>
                  </a:extLst>
                </p:cNvPr>
                <p:cNvSpPr/>
                <p:nvPr/>
              </p:nvSpPr>
              <p:spPr>
                <a:xfrm>
                  <a:off x="6735335" y="2252205"/>
                  <a:ext cx="47349" cy="47847"/>
                </a:xfrm>
                <a:custGeom>
                  <a:avLst/>
                  <a:gdLst>
                    <a:gd name="connsiteX0" fmla="*/ 44658 w 47349"/>
                    <a:gd name="connsiteY0" fmla="*/ 0 h 47847"/>
                    <a:gd name="connsiteX1" fmla="*/ 0 w 47349"/>
                    <a:gd name="connsiteY1" fmla="*/ 47848 h 47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349" h="47847">
                      <a:moveTo>
                        <a:pt x="44658" y="0"/>
                      </a:moveTo>
                      <a:cubicBezTo>
                        <a:pt x="44658" y="0"/>
                        <a:pt x="63797" y="27114"/>
                        <a:pt x="0" y="47848"/>
                      </a:cubicBezTo>
                    </a:path>
                  </a:pathLst>
                </a:custGeom>
                <a:solidFill>
                  <a:srgbClr val="FFDABB"/>
                </a:solidFill>
                <a:ln w="15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รูปแบบอิสระ: รูปร่าง 19">
                  <a:extLst>
                    <a:ext uri="{FF2B5EF4-FFF2-40B4-BE49-F238E27FC236}">
                      <a16:creationId xmlns:a16="http://schemas.microsoft.com/office/drawing/2014/main" id="{74145F62-B0E0-464E-802B-F89CCC6A8E09}"/>
                    </a:ext>
                  </a:extLst>
                </p:cNvPr>
                <p:cNvSpPr/>
                <p:nvPr/>
              </p:nvSpPr>
              <p:spPr>
                <a:xfrm>
                  <a:off x="6693867" y="2172459"/>
                  <a:ext cx="189795" cy="125998"/>
                </a:xfrm>
                <a:custGeom>
                  <a:avLst/>
                  <a:gdLst>
                    <a:gd name="connsiteX0" fmla="*/ 189795 w 189795"/>
                    <a:gd name="connsiteY0" fmla="*/ 125998 h 125998"/>
                    <a:gd name="connsiteX1" fmla="*/ 189795 w 189795"/>
                    <a:gd name="connsiteY1" fmla="*/ 41468 h 125998"/>
                    <a:gd name="connsiteX2" fmla="*/ 125998 w 189795"/>
                    <a:gd name="connsiteY2" fmla="*/ 41468 h 125998"/>
                    <a:gd name="connsiteX3" fmla="*/ 0 w 189795"/>
                    <a:gd name="connsiteY3" fmla="*/ 0 h 12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9795" h="125998">
                      <a:moveTo>
                        <a:pt x="189795" y="125998"/>
                      </a:moveTo>
                      <a:cubicBezTo>
                        <a:pt x="189795" y="125998"/>
                        <a:pt x="148327" y="105265"/>
                        <a:pt x="189795" y="41468"/>
                      </a:cubicBezTo>
                      <a:cubicBezTo>
                        <a:pt x="189795" y="41468"/>
                        <a:pt x="157897" y="94100"/>
                        <a:pt x="125998" y="41468"/>
                      </a:cubicBezTo>
                      <a:cubicBezTo>
                        <a:pt x="62202" y="146732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DABB"/>
                </a:solidFill>
                <a:ln w="15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รูปแบบอิสระ: รูปร่าง 20">
                <a:extLst>
                  <a:ext uri="{FF2B5EF4-FFF2-40B4-BE49-F238E27FC236}">
                    <a16:creationId xmlns:a16="http://schemas.microsoft.com/office/drawing/2014/main" id="{713030A6-53B0-4176-8ADE-17E58988BF1B}"/>
                  </a:ext>
                </a:extLst>
              </p:cNvPr>
              <p:cNvSpPr/>
              <p:nvPr/>
            </p:nvSpPr>
            <p:spPr>
              <a:xfrm>
                <a:off x="7033585" y="1973095"/>
                <a:ext cx="765560" cy="741636"/>
              </a:xfrm>
              <a:custGeom>
                <a:avLst/>
                <a:gdLst>
                  <a:gd name="connsiteX0" fmla="*/ 0 w 765560"/>
                  <a:gd name="connsiteY0" fmla="*/ 629992 h 741636"/>
                  <a:gd name="connsiteX1" fmla="*/ 385970 w 765560"/>
                  <a:gd name="connsiteY1" fmla="*/ 105265 h 741636"/>
                  <a:gd name="connsiteX2" fmla="*/ 532702 w 765560"/>
                  <a:gd name="connsiteY2" fmla="*/ 0 h 741636"/>
                  <a:gd name="connsiteX3" fmla="*/ 765560 w 765560"/>
                  <a:gd name="connsiteY3" fmla="*/ 0 h 741636"/>
                  <a:gd name="connsiteX4" fmla="*/ 606069 w 765560"/>
                  <a:gd name="connsiteY4" fmla="*/ 741637 h 741636"/>
                  <a:gd name="connsiteX5" fmla="*/ 0 w 765560"/>
                  <a:gd name="connsiteY5" fmla="*/ 629992 h 74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5560" h="741636">
                    <a:moveTo>
                      <a:pt x="0" y="629992"/>
                    </a:moveTo>
                    <a:cubicBezTo>
                      <a:pt x="0" y="629992"/>
                      <a:pt x="239238" y="125998"/>
                      <a:pt x="385970" y="105265"/>
                    </a:cubicBezTo>
                    <a:cubicBezTo>
                      <a:pt x="532702" y="84531"/>
                      <a:pt x="532702" y="0"/>
                      <a:pt x="532702" y="0"/>
                    </a:cubicBezTo>
                    <a:lnTo>
                      <a:pt x="765560" y="0"/>
                    </a:lnTo>
                    <a:lnTo>
                      <a:pt x="606069" y="741637"/>
                    </a:lnTo>
                    <a:lnTo>
                      <a:pt x="0" y="629992"/>
                    </a:lnTo>
                    <a:close/>
                  </a:path>
                </a:pathLst>
              </a:custGeom>
              <a:solidFill>
                <a:srgbClr val="FFDABB"/>
              </a:solidFill>
              <a:ln w="15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กราฟิก 2">
              <a:extLst>
                <a:ext uri="{FF2B5EF4-FFF2-40B4-BE49-F238E27FC236}">
                  <a16:creationId xmlns:a16="http://schemas.microsoft.com/office/drawing/2014/main" id="{85F56EE5-9B35-4C16-8EF9-636CDAC79231}"/>
                </a:ext>
              </a:extLst>
            </p:cNvPr>
            <p:cNvGrpSpPr/>
            <p:nvPr/>
          </p:nvGrpSpPr>
          <p:grpSpPr>
            <a:xfrm>
              <a:off x="7040348" y="814431"/>
              <a:ext cx="1398000" cy="3758980"/>
              <a:chOff x="7040348" y="814431"/>
              <a:chExt cx="1398000" cy="3758980"/>
            </a:xfrm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FD292FE-2372-4767-AB75-AD8E1C7A14E4}"/>
                  </a:ext>
                </a:extLst>
              </p:cNvPr>
              <p:cNvSpPr/>
              <p:nvPr/>
            </p:nvSpPr>
            <p:spPr>
              <a:xfrm>
                <a:off x="7375854" y="4501039"/>
                <a:ext cx="271904" cy="72373"/>
              </a:xfrm>
              <a:custGeom>
                <a:avLst/>
                <a:gdLst>
                  <a:gd name="connsiteX0" fmla="*/ 8613 w 271904"/>
                  <a:gd name="connsiteY0" fmla="*/ 0 h 72373"/>
                  <a:gd name="connsiteX1" fmla="*/ 16587 w 271904"/>
                  <a:gd name="connsiteY1" fmla="*/ 55822 h 72373"/>
                  <a:gd name="connsiteX2" fmla="*/ 271774 w 271904"/>
                  <a:gd name="connsiteY2" fmla="*/ 39873 h 72373"/>
                  <a:gd name="connsiteX3" fmla="*/ 239876 w 271904"/>
                  <a:gd name="connsiteY3" fmla="*/ 7975 h 72373"/>
                  <a:gd name="connsiteX4" fmla="*/ 8613 w 271904"/>
                  <a:gd name="connsiteY4" fmla="*/ 0 h 7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904" h="72373">
                    <a:moveTo>
                      <a:pt x="8613" y="0"/>
                    </a:moveTo>
                    <a:cubicBezTo>
                      <a:pt x="8613" y="0"/>
                      <a:pt x="-15311" y="39873"/>
                      <a:pt x="16587" y="55822"/>
                    </a:cubicBezTo>
                    <a:cubicBezTo>
                      <a:pt x="48485" y="71771"/>
                      <a:pt x="278154" y="89315"/>
                      <a:pt x="271774" y="39873"/>
                    </a:cubicBezTo>
                    <a:cubicBezTo>
                      <a:pt x="263799" y="-15949"/>
                      <a:pt x="239876" y="7975"/>
                      <a:pt x="239876" y="7975"/>
                    </a:cubicBezTo>
                    <a:lnTo>
                      <a:pt x="8613" y="0"/>
                    </a:lnTo>
                    <a:close/>
                  </a:path>
                </a:pathLst>
              </a:custGeom>
              <a:solidFill>
                <a:srgbClr val="534741"/>
              </a:solidFill>
              <a:ln w="15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1CB1518F-058E-4A00-833F-A2A8CBA59DF2}"/>
                  </a:ext>
                </a:extLst>
              </p:cNvPr>
              <p:cNvSpPr/>
              <p:nvPr/>
            </p:nvSpPr>
            <p:spPr>
              <a:xfrm>
                <a:off x="7727243" y="4501039"/>
                <a:ext cx="271904" cy="72373"/>
              </a:xfrm>
              <a:custGeom>
                <a:avLst/>
                <a:gdLst>
                  <a:gd name="connsiteX0" fmla="*/ 263292 w 271904"/>
                  <a:gd name="connsiteY0" fmla="*/ 0 h 72373"/>
                  <a:gd name="connsiteX1" fmla="*/ 255317 w 271904"/>
                  <a:gd name="connsiteY1" fmla="*/ 55822 h 72373"/>
                  <a:gd name="connsiteX2" fmla="*/ 130 w 271904"/>
                  <a:gd name="connsiteY2" fmla="*/ 39873 h 72373"/>
                  <a:gd name="connsiteX3" fmla="*/ 32029 w 271904"/>
                  <a:gd name="connsiteY3" fmla="*/ 7975 h 72373"/>
                  <a:gd name="connsiteX4" fmla="*/ 263292 w 271904"/>
                  <a:gd name="connsiteY4" fmla="*/ 0 h 7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904" h="72373">
                    <a:moveTo>
                      <a:pt x="263292" y="0"/>
                    </a:moveTo>
                    <a:cubicBezTo>
                      <a:pt x="263292" y="0"/>
                      <a:pt x="287216" y="39873"/>
                      <a:pt x="255317" y="55822"/>
                    </a:cubicBezTo>
                    <a:cubicBezTo>
                      <a:pt x="223419" y="71771"/>
                      <a:pt x="-6249" y="89315"/>
                      <a:pt x="130" y="39873"/>
                    </a:cubicBezTo>
                    <a:cubicBezTo>
                      <a:pt x="8105" y="-15949"/>
                      <a:pt x="32029" y="7975"/>
                      <a:pt x="32029" y="7975"/>
                    </a:cubicBezTo>
                    <a:lnTo>
                      <a:pt x="263292" y="0"/>
                    </a:lnTo>
                    <a:close/>
                  </a:path>
                </a:pathLst>
              </a:custGeom>
              <a:solidFill>
                <a:srgbClr val="534741"/>
              </a:solidFill>
              <a:ln w="15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id="{077AB398-8D7C-4E07-9425-BEE1E86BB8C0}"/>
                  </a:ext>
                </a:extLst>
              </p:cNvPr>
              <p:cNvSpPr/>
              <p:nvPr/>
            </p:nvSpPr>
            <p:spPr>
              <a:xfrm>
                <a:off x="7733513" y="4084765"/>
                <a:ext cx="256702" cy="460137"/>
              </a:xfrm>
              <a:custGeom>
                <a:avLst/>
                <a:gdLst>
                  <a:gd name="connsiteX0" fmla="*/ 204390 w 256702"/>
                  <a:gd name="connsiteY0" fmla="*/ 1595 h 460137"/>
                  <a:gd name="connsiteX1" fmla="*/ 185251 w 256702"/>
                  <a:gd name="connsiteY1" fmla="*/ 261566 h 460137"/>
                  <a:gd name="connsiteX2" fmla="*/ 241073 w 256702"/>
                  <a:gd name="connsiteY2" fmla="*/ 446577 h 460137"/>
                  <a:gd name="connsiteX3" fmla="*/ 240 w 256702"/>
                  <a:gd name="connsiteY3" fmla="*/ 427438 h 460137"/>
                  <a:gd name="connsiteX4" fmla="*/ 56062 w 256702"/>
                  <a:gd name="connsiteY4" fmla="*/ 259972 h 460137"/>
                  <a:gd name="connsiteX5" fmla="*/ 36923 w 256702"/>
                  <a:gd name="connsiteY5" fmla="*/ 0 h 460137"/>
                  <a:gd name="connsiteX6" fmla="*/ 204390 w 256702"/>
                  <a:gd name="connsiteY6" fmla="*/ 0 h 46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702" h="460137">
                    <a:moveTo>
                      <a:pt x="204390" y="1595"/>
                    </a:moveTo>
                    <a:cubicBezTo>
                      <a:pt x="204390" y="1595"/>
                      <a:pt x="185251" y="242428"/>
                      <a:pt x="185251" y="261566"/>
                    </a:cubicBezTo>
                    <a:cubicBezTo>
                      <a:pt x="185251" y="261566"/>
                      <a:pt x="296895" y="429033"/>
                      <a:pt x="241073" y="446577"/>
                    </a:cubicBezTo>
                    <a:cubicBezTo>
                      <a:pt x="185251" y="465716"/>
                      <a:pt x="-7735" y="468906"/>
                      <a:pt x="240" y="427438"/>
                    </a:cubicBezTo>
                    <a:cubicBezTo>
                      <a:pt x="19379" y="334933"/>
                      <a:pt x="56062" y="259972"/>
                      <a:pt x="56062" y="259972"/>
                    </a:cubicBezTo>
                    <a:lnTo>
                      <a:pt x="36923" y="0"/>
                    </a:lnTo>
                    <a:lnTo>
                      <a:pt x="204390" y="0"/>
                    </a:lnTo>
                    <a:close/>
                  </a:path>
                </a:pathLst>
              </a:custGeom>
              <a:solidFill>
                <a:srgbClr val="FFDABB"/>
              </a:solidFill>
              <a:ln w="15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รูปแบบอิสระ: รูปร่าง 25">
                <a:extLst>
                  <a:ext uri="{FF2B5EF4-FFF2-40B4-BE49-F238E27FC236}">
                    <a16:creationId xmlns:a16="http://schemas.microsoft.com/office/drawing/2014/main" id="{0B80442A-72F5-4A3F-B1CA-EC0195489EB1}"/>
                  </a:ext>
                </a:extLst>
              </p:cNvPr>
              <p:cNvSpPr/>
              <p:nvPr/>
            </p:nvSpPr>
            <p:spPr>
              <a:xfrm>
                <a:off x="7381595" y="4084765"/>
                <a:ext cx="256702" cy="460137"/>
              </a:xfrm>
              <a:custGeom>
                <a:avLst/>
                <a:gdLst>
                  <a:gd name="connsiteX0" fmla="*/ 52314 w 256702"/>
                  <a:gd name="connsiteY0" fmla="*/ 1595 h 460137"/>
                  <a:gd name="connsiteX1" fmla="*/ 71452 w 256702"/>
                  <a:gd name="connsiteY1" fmla="*/ 261566 h 460137"/>
                  <a:gd name="connsiteX2" fmla="*/ 15630 w 256702"/>
                  <a:gd name="connsiteY2" fmla="*/ 446577 h 460137"/>
                  <a:gd name="connsiteX3" fmla="*/ 256463 w 256702"/>
                  <a:gd name="connsiteY3" fmla="*/ 427438 h 460137"/>
                  <a:gd name="connsiteX4" fmla="*/ 200641 w 256702"/>
                  <a:gd name="connsiteY4" fmla="*/ 259972 h 460137"/>
                  <a:gd name="connsiteX5" fmla="*/ 219780 w 256702"/>
                  <a:gd name="connsiteY5" fmla="*/ 0 h 460137"/>
                  <a:gd name="connsiteX6" fmla="*/ 52314 w 256702"/>
                  <a:gd name="connsiteY6" fmla="*/ 0 h 46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702" h="460137">
                    <a:moveTo>
                      <a:pt x="52314" y="1595"/>
                    </a:moveTo>
                    <a:cubicBezTo>
                      <a:pt x="52314" y="1595"/>
                      <a:pt x="71452" y="242428"/>
                      <a:pt x="71452" y="261566"/>
                    </a:cubicBezTo>
                    <a:cubicBezTo>
                      <a:pt x="71452" y="261566"/>
                      <a:pt x="-40192" y="429033"/>
                      <a:pt x="15630" y="446577"/>
                    </a:cubicBezTo>
                    <a:cubicBezTo>
                      <a:pt x="71452" y="465716"/>
                      <a:pt x="264437" y="468906"/>
                      <a:pt x="256463" y="427438"/>
                    </a:cubicBezTo>
                    <a:cubicBezTo>
                      <a:pt x="237324" y="334933"/>
                      <a:pt x="200641" y="259972"/>
                      <a:pt x="200641" y="259972"/>
                    </a:cubicBezTo>
                    <a:lnTo>
                      <a:pt x="219780" y="0"/>
                    </a:lnTo>
                    <a:lnTo>
                      <a:pt x="52314" y="0"/>
                    </a:lnTo>
                    <a:close/>
                  </a:path>
                </a:pathLst>
              </a:custGeom>
              <a:solidFill>
                <a:srgbClr val="FFDABB"/>
              </a:solidFill>
              <a:ln w="15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B4B46C76-CB5C-464A-AB52-54873E659837}"/>
                  </a:ext>
                </a:extLst>
              </p:cNvPr>
              <p:cNvSpPr/>
              <p:nvPr/>
            </p:nvSpPr>
            <p:spPr>
              <a:xfrm>
                <a:off x="7195735" y="1989044"/>
                <a:ext cx="1242614" cy="2165543"/>
              </a:xfrm>
              <a:custGeom>
                <a:avLst/>
                <a:gdLst>
                  <a:gd name="connsiteX0" fmla="*/ 652853 w 1242614"/>
                  <a:gd name="connsiteY0" fmla="*/ 0 h 2165543"/>
                  <a:gd name="connsiteX1" fmla="*/ 986191 w 1242614"/>
                  <a:gd name="connsiteY1" fmla="*/ 87720 h 2165543"/>
                  <a:gd name="connsiteX2" fmla="*/ 1241377 w 1242614"/>
                  <a:gd name="connsiteY2" fmla="*/ 598094 h 2165543"/>
                  <a:gd name="connsiteX3" fmla="*/ 1113784 w 1242614"/>
                  <a:gd name="connsiteY3" fmla="*/ 964925 h 2165543"/>
                  <a:gd name="connsiteX4" fmla="*/ 1057962 w 1242614"/>
                  <a:gd name="connsiteY4" fmla="*/ 877205 h 2165543"/>
                  <a:gd name="connsiteX5" fmla="*/ 898470 w 1242614"/>
                  <a:gd name="connsiteY5" fmla="*/ 813408 h 2165543"/>
                  <a:gd name="connsiteX6" fmla="*/ 978216 w 1242614"/>
                  <a:gd name="connsiteY6" fmla="*/ 2041494 h 2165543"/>
                  <a:gd name="connsiteX7" fmla="*/ 21266 w 1242614"/>
                  <a:gd name="connsiteY7" fmla="*/ 2041494 h 2165543"/>
                  <a:gd name="connsiteX8" fmla="*/ 21266 w 1242614"/>
                  <a:gd name="connsiteY8" fmla="*/ 1067000 h 2165543"/>
                  <a:gd name="connsiteX9" fmla="*/ 101011 w 1242614"/>
                  <a:gd name="connsiteY9" fmla="*/ 366831 h 2165543"/>
                  <a:gd name="connsiteX10" fmla="*/ 652853 w 1242614"/>
                  <a:gd name="connsiteY10" fmla="*/ 0 h 216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2614" h="2165543">
                    <a:moveTo>
                      <a:pt x="652853" y="0"/>
                    </a:moveTo>
                    <a:cubicBezTo>
                      <a:pt x="652853" y="0"/>
                      <a:pt x="874546" y="39873"/>
                      <a:pt x="986191" y="87720"/>
                    </a:cubicBezTo>
                    <a:cubicBezTo>
                      <a:pt x="1097835" y="135568"/>
                      <a:pt x="1225428" y="326958"/>
                      <a:pt x="1241377" y="598094"/>
                    </a:cubicBezTo>
                    <a:cubicBezTo>
                      <a:pt x="1257327" y="869230"/>
                      <a:pt x="1113784" y="964925"/>
                      <a:pt x="1113784" y="964925"/>
                    </a:cubicBezTo>
                    <a:cubicBezTo>
                      <a:pt x="1113784" y="964925"/>
                      <a:pt x="1073911" y="893154"/>
                      <a:pt x="1057962" y="877205"/>
                    </a:cubicBezTo>
                    <a:cubicBezTo>
                      <a:pt x="1042013" y="861255"/>
                      <a:pt x="914419" y="781510"/>
                      <a:pt x="898470" y="813408"/>
                    </a:cubicBezTo>
                    <a:cubicBezTo>
                      <a:pt x="882521" y="845306"/>
                      <a:pt x="978216" y="1132391"/>
                      <a:pt x="978216" y="2041494"/>
                    </a:cubicBezTo>
                    <a:cubicBezTo>
                      <a:pt x="978216" y="2041494"/>
                      <a:pt x="539614" y="2320605"/>
                      <a:pt x="21266" y="2041494"/>
                    </a:cubicBezTo>
                    <a:cubicBezTo>
                      <a:pt x="21266" y="2041494"/>
                      <a:pt x="-26582" y="1448185"/>
                      <a:pt x="21266" y="1067000"/>
                    </a:cubicBezTo>
                    <a:lnTo>
                      <a:pt x="101011" y="366831"/>
                    </a:lnTo>
                    <a:lnTo>
                      <a:pt x="652853" y="0"/>
                    </a:lnTo>
                    <a:close/>
                  </a:path>
                </a:pathLst>
              </a:custGeom>
              <a:solidFill>
                <a:srgbClr val="E37828"/>
              </a:solidFill>
              <a:ln w="15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71EE0543-F616-4137-9280-0881CE0A737B}"/>
                  </a:ext>
                </a:extLst>
              </p:cNvPr>
              <p:cNvSpPr/>
              <p:nvPr/>
            </p:nvSpPr>
            <p:spPr>
              <a:xfrm>
                <a:off x="7372897" y="1997018"/>
                <a:ext cx="861659" cy="1618525"/>
              </a:xfrm>
              <a:custGeom>
                <a:avLst/>
                <a:gdLst>
                  <a:gd name="connsiteX0" fmla="*/ 75366 w 861659"/>
                  <a:gd name="connsiteY0" fmla="*/ 765560 h 1618525"/>
                  <a:gd name="connsiteX1" fmla="*/ 474095 w 861659"/>
                  <a:gd name="connsiteY1" fmla="*/ 0 h 1618525"/>
                  <a:gd name="connsiteX2" fmla="*/ 861660 w 861659"/>
                  <a:gd name="connsiteY2" fmla="*/ 113239 h 1618525"/>
                  <a:gd name="connsiteX3" fmla="*/ 534702 w 861659"/>
                  <a:gd name="connsiteY3" fmla="*/ 811813 h 1618525"/>
                  <a:gd name="connsiteX4" fmla="*/ 552246 w 861659"/>
                  <a:gd name="connsiteY4" fmla="*/ 1563019 h 1618525"/>
                  <a:gd name="connsiteX5" fmla="*/ 46657 w 861659"/>
                  <a:gd name="connsiteY5" fmla="*/ 1594917 h 1618525"/>
                  <a:gd name="connsiteX6" fmla="*/ 75366 w 861659"/>
                  <a:gd name="connsiteY6" fmla="*/ 765560 h 161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1659" h="1618525">
                    <a:moveTo>
                      <a:pt x="75366" y="765560"/>
                    </a:moveTo>
                    <a:cubicBezTo>
                      <a:pt x="75366" y="765560"/>
                      <a:pt x="250807" y="223288"/>
                      <a:pt x="474095" y="0"/>
                    </a:cubicBezTo>
                    <a:cubicBezTo>
                      <a:pt x="474095" y="0"/>
                      <a:pt x="756396" y="17544"/>
                      <a:pt x="861660" y="113239"/>
                    </a:cubicBezTo>
                    <a:cubicBezTo>
                      <a:pt x="861660" y="113239"/>
                      <a:pt x="580955" y="586930"/>
                      <a:pt x="534702" y="811813"/>
                    </a:cubicBezTo>
                    <a:cubicBezTo>
                      <a:pt x="534702" y="811813"/>
                      <a:pt x="647941" y="1483273"/>
                      <a:pt x="552246" y="1563019"/>
                    </a:cubicBezTo>
                    <a:cubicBezTo>
                      <a:pt x="456551" y="1642765"/>
                      <a:pt x="88125" y="1620436"/>
                      <a:pt x="46657" y="1594917"/>
                    </a:cubicBezTo>
                    <a:cubicBezTo>
                      <a:pt x="-4380" y="1563019"/>
                      <a:pt x="-36279" y="972900"/>
                      <a:pt x="75366" y="765560"/>
                    </a:cubicBezTo>
                    <a:close/>
                  </a:path>
                </a:pathLst>
              </a:custGeom>
              <a:solidFill>
                <a:srgbClr val="E37828"/>
              </a:solidFill>
              <a:ln w="15938" cap="flat">
                <a:solidFill>
                  <a:srgbClr val="D3661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60A0D6F9-DC72-45F7-8494-35746C6307D8}"/>
                  </a:ext>
                </a:extLst>
              </p:cNvPr>
              <p:cNvSpPr/>
              <p:nvPr/>
            </p:nvSpPr>
            <p:spPr>
              <a:xfrm>
                <a:off x="7209025" y="2723415"/>
                <a:ext cx="925052" cy="326249"/>
              </a:xfrm>
              <a:custGeom>
                <a:avLst/>
                <a:gdLst>
                  <a:gd name="connsiteX0" fmla="*/ 31898 w 925052"/>
                  <a:gd name="connsiteY0" fmla="*/ 31189 h 326249"/>
                  <a:gd name="connsiteX1" fmla="*/ 877205 w 925052"/>
                  <a:gd name="connsiteY1" fmla="*/ 31189 h 326249"/>
                  <a:gd name="connsiteX2" fmla="*/ 925052 w 925052"/>
                  <a:gd name="connsiteY2" fmla="*/ 326249 h 326249"/>
                  <a:gd name="connsiteX3" fmla="*/ 0 w 925052"/>
                  <a:gd name="connsiteY3" fmla="*/ 310300 h 326249"/>
                  <a:gd name="connsiteX4" fmla="*/ 31898 w 925052"/>
                  <a:gd name="connsiteY4" fmla="*/ 31189 h 326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5052" h="326249">
                    <a:moveTo>
                      <a:pt x="31898" y="31189"/>
                    </a:moveTo>
                    <a:cubicBezTo>
                      <a:pt x="31898" y="31189"/>
                      <a:pt x="604474" y="-38987"/>
                      <a:pt x="877205" y="31189"/>
                    </a:cubicBezTo>
                    <a:lnTo>
                      <a:pt x="925052" y="326249"/>
                    </a:lnTo>
                    <a:lnTo>
                      <a:pt x="0" y="310300"/>
                    </a:lnTo>
                    <a:lnTo>
                      <a:pt x="31898" y="31189"/>
                    </a:lnTo>
                    <a:close/>
                  </a:path>
                </a:pathLst>
              </a:custGeom>
              <a:solidFill>
                <a:srgbClr val="B15210"/>
              </a:solidFill>
              <a:ln w="15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รูปแบบอิสระ: รูปร่าง 29">
                <a:extLst>
                  <a:ext uri="{FF2B5EF4-FFF2-40B4-BE49-F238E27FC236}">
                    <a16:creationId xmlns:a16="http://schemas.microsoft.com/office/drawing/2014/main" id="{1EF80BAC-2F8C-45A5-BF38-5939B5DAFC7C}"/>
                  </a:ext>
                </a:extLst>
              </p:cNvPr>
              <p:cNvSpPr/>
              <p:nvPr/>
            </p:nvSpPr>
            <p:spPr>
              <a:xfrm>
                <a:off x="7421689" y="2573937"/>
                <a:ext cx="527470" cy="695020"/>
              </a:xfrm>
              <a:custGeom>
                <a:avLst/>
                <a:gdLst>
                  <a:gd name="connsiteX0" fmla="*/ 88775 w 527470"/>
                  <a:gd name="connsiteY0" fmla="*/ 250843 h 695020"/>
                  <a:gd name="connsiteX1" fmla="*/ 4245 w 527470"/>
                  <a:gd name="connsiteY1" fmla="*/ 54668 h 695020"/>
                  <a:gd name="connsiteX2" fmla="*/ 454011 w 527470"/>
                  <a:gd name="connsiteY2" fmla="*/ 40314 h 695020"/>
                  <a:gd name="connsiteX3" fmla="*/ 383835 w 527470"/>
                  <a:gd name="connsiteY3" fmla="*/ 236489 h 695020"/>
                  <a:gd name="connsiteX4" fmla="*/ 524188 w 527470"/>
                  <a:gd name="connsiteY4" fmla="*/ 630433 h 695020"/>
                  <a:gd name="connsiteX5" fmla="*/ 18599 w 527470"/>
                  <a:gd name="connsiteY5" fmla="*/ 659142 h 695020"/>
                  <a:gd name="connsiteX6" fmla="*/ 88775 w 527470"/>
                  <a:gd name="connsiteY6" fmla="*/ 250843 h 69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7470" h="695020">
                    <a:moveTo>
                      <a:pt x="88775" y="250843"/>
                    </a:moveTo>
                    <a:cubicBezTo>
                      <a:pt x="88775" y="250843"/>
                      <a:pt x="-22869" y="81782"/>
                      <a:pt x="4245" y="54668"/>
                    </a:cubicBezTo>
                    <a:cubicBezTo>
                      <a:pt x="32953" y="25960"/>
                      <a:pt x="340773" y="-44217"/>
                      <a:pt x="454011" y="40314"/>
                    </a:cubicBezTo>
                    <a:cubicBezTo>
                      <a:pt x="454011" y="40314"/>
                      <a:pt x="468366" y="110490"/>
                      <a:pt x="383835" y="236489"/>
                    </a:cubicBezTo>
                    <a:cubicBezTo>
                      <a:pt x="383835" y="236489"/>
                      <a:pt x="552896" y="601725"/>
                      <a:pt x="524188" y="630433"/>
                    </a:cubicBezTo>
                    <a:cubicBezTo>
                      <a:pt x="495479" y="659142"/>
                      <a:pt x="32953" y="742078"/>
                      <a:pt x="18599" y="659142"/>
                    </a:cubicBezTo>
                    <a:cubicBezTo>
                      <a:pt x="4245" y="576206"/>
                      <a:pt x="88775" y="250843"/>
                      <a:pt x="88775" y="250843"/>
                    </a:cubicBezTo>
                    <a:close/>
                  </a:path>
                </a:pathLst>
              </a:custGeom>
              <a:solidFill>
                <a:srgbClr val="983E0A"/>
              </a:solidFill>
              <a:ln w="15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84CF6AC7-B2F7-41D1-B20E-D7F8818AEE1D}"/>
                  </a:ext>
                </a:extLst>
              </p:cNvPr>
              <p:cNvSpPr/>
              <p:nvPr/>
            </p:nvSpPr>
            <p:spPr>
              <a:xfrm>
                <a:off x="7472559" y="2762653"/>
                <a:ext cx="383630" cy="151443"/>
              </a:xfrm>
              <a:custGeom>
                <a:avLst/>
                <a:gdLst>
                  <a:gd name="connsiteX0" fmla="*/ 9197 w 383630"/>
                  <a:gd name="connsiteY0" fmla="*/ 47774 h 151443"/>
                  <a:gd name="connsiteX1" fmla="*/ 374433 w 383630"/>
                  <a:gd name="connsiteY1" fmla="*/ 19065 h 151443"/>
                  <a:gd name="connsiteX2" fmla="*/ 360079 w 383630"/>
                  <a:gd name="connsiteY2" fmla="*/ 74887 h 151443"/>
                  <a:gd name="connsiteX3" fmla="*/ 374433 w 383630"/>
                  <a:gd name="connsiteY3" fmla="*/ 130709 h 151443"/>
                  <a:gd name="connsiteX4" fmla="*/ 149550 w 383630"/>
                  <a:gd name="connsiteY4" fmla="*/ 145064 h 151443"/>
                  <a:gd name="connsiteX5" fmla="*/ 37906 w 383630"/>
                  <a:gd name="connsiteY5" fmla="*/ 145064 h 151443"/>
                  <a:gd name="connsiteX6" fmla="*/ 23552 w 383630"/>
                  <a:gd name="connsiteY6" fmla="*/ 103596 h 151443"/>
                  <a:gd name="connsiteX7" fmla="*/ 9197 w 383630"/>
                  <a:gd name="connsiteY7" fmla="*/ 47774 h 15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630" h="151443">
                    <a:moveTo>
                      <a:pt x="9197" y="47774"/>
                    </a:moveTo>
                    <a:cubicBezTo>
                      <a:pt x="9197" y="47774"/>
                      <a:pt x="192613" y="-36757"/>
                      <a:pt x="374433" y="19065"/>
                    </a:cubicBezTo>
                    <a:cubicBezTo>
                      <a:pt x="374433" y="19065"/>
                      <a:pt x="388788" y="74887"/>
                      <a:pt x="360079" y="74887"/>
                    </a:cubicBezTo>
                    <a:cubicBezTo>
                      <a:pt x="360079" y="74887"/>
                      <a:pt x="401547" y="116355"/>
                      <a:pt x="374433" y="130709"/>
                    </a:cubicBezTo>
                    <a:cubicBezTo>
                      <a:pt x="374433" y="130709"/>
                      <a:pt x="191018" y="130709"/>
                      <a:pt x="149550" y="145064"/>
                    </a:cubicBezTo>
                    <a:cubicBezTo>
                      <a:pt x="108082" y="159418"/>
                      <a:pt x="79374" y="145064"/>
                      <a:pt x="37906" y="145064"/>
                    </a:cubicBezTo>
                    <a:cubicBezTo>
                      <a:pt x="-3562" y="145064"/>
                      <a:pt x="-3562" y="103596"/>
                      <a:pt x="23552" y="103596"/>
                    </a:cubicBezTo>
                    <a:cubicBezTo>
                      <a:pt x="23552" y="103596"/>
                      <a:pt x="-17916" y="90836"/>
                      <a:pt x="9197" y="47774"/>
                    </a:cubicBezTo>
                    <a:close/>
                  </a:path>
                </a:pathLst>
              </a:custGeom>
              <a:solidFill>
                <a:srgbClr val="983E0A"/>
              </a:solidFill>
              <a:ln w="15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รูปแบบอิสระ: รูปร่าง 31">
                <a:extLst>
                  <a:ext uri="{FF2B5EF4-FFF2-40B4-BE49-F238E27FC236}">
                    <a16:creationId xmlns:a16="http://schemas.microsoft.com/office/drawing/2014/main" id="{4E855003-EB4E-44A4-B216-629CAEEA914E}"/>
                  </a:ext>
                </a:extLst>
              </p:cNvPr>
              <p:cNvSpPr/>
              <p:nvPr/>
            </p:nvSpPr>
            <p:spPr>
              <a:xfrm>
                <a:off x="7741728" y="4453734"/>
                <a:ext cx="242427" cy="71228"/>
              </a:xfrm>
              <a:custGeom>
                <a:avLst/>
                <a:gdLst>
                  <a:gd name="connsiteX0" fmla="*/ 0 w 242427"/>
                  <a:gd name="connsiteY0" fmla="*/ 2647 h 71228"/>
                  <a:gd name="connsiteX1" fmla="*/ 82936 w 242427"/>
                  <a:gd name="connsiteY1" fmla="*/ 71229 h 71228"/>
                  <a:gd name="connsiteX2" fmla="*/ 242428 w 242427"/>
                  <a:gd name="connsiteY2" fmla="*/ 1052 h 7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427" h="71228">
                    <a:moveTo>
                      <a:pt x="0" y="2647"/>
                    </a:moveTo>
                    <a:cubicBezTo>
                      <a:pt x="0" y="2647"/>
                      <a:pt x="74961" y="29761"/>
                      <a:pt x="82936" y="71229"/>
                    </a:cubicBezTo>
                    <a:cubicBezTo>
                      <a:pt x="82936" y="71229"/>
                      <a:pt x="130783" y="-10112"/>
                      <a:pt x="242428" y="1052"/>
                    </a:cubicBezTo>
                  </a:path>
                </a:pathLst>
              </a:custGeom>
              <a:noFill/>
              <a:ln w="15938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E3E05CE6-106A-4326-8FC4-5F15F0C53A8B}"/>
                  </a:ext>
                </a:extLst>
              </p:cNvPr>
              <p:cNvSpPr/>
              <p:nvPr/>
            </p:nvSpPr>
            <p:spPr>
              <a:xfrm>
                <a:off x="7390846" y="4453734"/>
                <a:ext cx="242427" cy="71228"/>
              </a:xfrm>
              <a:custGeom>
                <a:avLst/>
                <a:gdLst>
                  <a:gd name="connsiteX0" fmla="*/ 242428 w 242427"/>
                  <a:gd name="connsiteY0" fmla="*/ 2647 h 71228"/>
                  <a:gd name="connsiteX1" fmla="*/ 159492 w 242427"/>
                  <a:gd name="connsiteY1" fmla="*/ 71229 h 71228"/>
                  <a:gd name="connsiteX2" fmla="*/ 0 w 242427"/>
                  <a:gd name="connsiteY2" fmla="*/ 1052 h 7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427" h="71228">
                    <a:moveTo>
                      <a:pt x="242428" y="2647"/>
                    </a:moveTo>
                    <a:cubicBezTo>
                      <a:pt x="242428" y="2647"/>
                      <a:pt x="167466" y="29761"/>
                      <a:pt x="159492" y="71229"/>
                    </a:cubicBezTo>
                    <a:cubicBezTo>
                      <a:pt x="159492" y="71229"/>
                      <a:pt x="111644" y="-10112"/>
                      <a:pt x="0" y="1052"/>
                    </a:cubicBezTo>
                  </a:path>
                </a:pathLst>
              </a:custGeom>
              <a:noFill/>
              <a:ln w="15938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กราฟิก 2">
                <a:extLst>
                  <a:ext uri="{FF2B5EF4-FFF2-40B4-BE49-F238E27FC236}">
                    <a16:creationId xmlns:a16="http://schemas.microsoft.com/office/drawing/2014/main" id="{C426C5F1-478C-4167-BB68-91349BBF5864}"/>
                  </a:ext>
                </a:extLst>
              </p:cNvPr>
              <p:cNvGrpSpPr/>
              <p:nvPr/>
            </p:nvGrpSpPr>
            <p:grpSpPr>
              <a:xfrm>
                <a:off x="7040348" y="814431"/>
                <a:ext cx="1319823" cy="1222672"/>
                <a:chOff x="7040348" y="814431"/>
                <a:chExt cx="1319823" cy="1222672"/>
              </a:xfrm>
            </p:grpSpPr>
            <p:sp>
              <p:nvSpPr>
                <p:cNvPr id="35" name="รูปแบบอิสระ: รูปร่าง 34">
                  <a:extLst>
                    <a:ext uri="{FF2B5EF4-FFF2-40B4-BE49-F238E27FC236}">
                      <a16:creationId xmlns:a16="http://schemas.microsoft.com/office/drawing/2014/main" id="{8C986FD4-3BA9-4EFF-8D50-764D3537BD87}"/>
                    </a:ext>
                  </a:extLst>
                </p:cNvPr>
                <p:cNvSpPr/>
                <p:nvPr/>
              </p:nvSpPr>
              <p:spPr>
                <a:xfrm>
                  <a:off x="7040348" y="1551844"/>
                  <a:ext cx="187816" cy="228789"/>
                </a:xfrm>
                <a:custGeom>
                  <a:avLst/>
                  <a:gdLst>
                    <a:gd name="connsiteX0" fmla="*/ 131994 w 187816"/>
                    <a:gd name="connsiteY0" fmla="*/ 8167 h 228789"/>
                    <a:gd name="connsiteX1" fmla="*/ 2806 w 187816"/>
                    <a:gd name="connsiteY1" fmla="*/ 76748 h 228789"/>
                    <a:gd name="connsiteX2" fmla="*/ 157513 w 187816"/>
                    <a:gd name="connsiteY2" fmla="*/ 213911 h 228789"/>
                    <a:gd name="connsiteX3" fmla="*/ 187816 w 187816"/>
                    <a:gd name="connsiteY3" fmla="*/ 158089 h 228789"/>
                    <a:gd name="connsiteX4" fmla="*/ 131994 w 187816"/>
                    <a:gd name="connsiteY4" fmla="*/ 8167 h 228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816" h="228789">
                      <a:moveTo>
                        <a:pt x="131994" y="8167"/>
                      </a:moveTo>
                      <a:cubicBezTo>
                        <a:pt x="131994" y="8167"/>
                        <a:pt x="23540" y="-34896"/>
                        <a:pt x="2806" y="76748"/>
                      </a:cubicBezTo>
                      <a:cubicBezTo>
                        <a:pt x="-19523" y="188392"/>
                        <a:pt x="96906" y="261759"/>
                        <a:pt x="157513" y="213911"/>
                      </a:cubicBezTo>
                      <a:lnTo>
                        <a:pt x="187816" y="158089"/>
                      </a:lnTo>
                      <a:lnTo>
                        <a:pt x="131994" y="8167"/>
                      </a:lnTo>
                      <a:close/>
                    </a:path>
                  </a:pathLst>
                </a:custGeom>
                <a:solidFill>
                  <a:srgbClr val="FFDABB"/>
                </a:solidFill>
                <a:ln w="15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รูปแบบอิสระ: รูปร่าง 35">
                  <a:extLst>
                    <a:ext uri="{FF2B5EF4-FFF2-40B4-BE49-F238E27FC236}">
                      <a16:creationId xmlns:a16="http://schemas.microsoft.com/office/drawing/2014/main" id="{4931555E-5699-45F7-B7AA-88DC58692440}"/>
                    </a:ext>
                  </a:extLst>
                </p:cNvPr>
                <p:cNvSpPr/>
                <p:nvPr/>
              </p:nvSpPr>
              <p:spPr>
                <a:xfrm>
                  <a:off x="8172356" y="1551844"/>
                  <a:ext cx="187816" cy="228789"/>
                </a:xfrm>
                <a:custGeom>
                  <a:avLst/>
                  <a:gdLst>
                    <a:gd name="connsiteX0" fmla="*/ 55822 w 187816"/>
                    <a:gd name="connsiteY0" fmla="*/ 8167 h 228789"/>
                    <a:gd name="connsiteX1" fmla="*/ 185010 w 187816"/>
                    <a:gd name="connsiteY1" fmla="*/ 76748 h 228789"/>
                    <a:gd name="connsiteX2" fmla="*/ 30303 w 187816"/>
                    <a:gd name="connsiteY2" fmla="*/ 213911 h 228789"/>
                    <a:gd name="connsiteX3" fmla="*/ 0 w 187816"/>
                    <a:gd name="connsiteY3" fmla="*/ 158089 h 228789"/>
                    <a:gd name="connsiteX4" fmla="*/ 55822 w 187816"/>
                    <a:gd name="connsiteY4" fmla="*/ 8167 h 228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816" h="228789">
                      <a:moveTo>
                        <a:pt x="55822" y="8167"/>
                      </a:moveTo>
                      <a:cubicBezTo>
                        <a:pt x="55822" y="8167"/>
                        <a:pt x="164276" y="-34896"/>
                        <a:pt x="185010" y="76748"/>
                      </a:cubicBezTo>
                      <a:cubicBezTo>
                        <a:pt x="207339" y="188392"/>
                        <a:pt x="90910" y="261759"/>
                        <a:pt x="30303" y="213911"/>
                      </a:cubicBezTo>
                      <a:lnTo>
                        <a:pt x="0" y="158089"/>
                      </a:lnTo>
                      <a:lnTo>
                        <a:pt x="55822" y="8167"/>
                      </a:lnTo>
                      <a:close/>
                    </a:path>
                  </a:pathLst>
                </a:custGeom>
                <a:solidFill>
                  <a:srgbClr val="FFDABB"/>
                </a:solidFill>
                <a:ln w="15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รูปแบบอิสระ: รูปร่าง 36">
                  <a:extLst>
                    <a:ext uri="{FF2B5EF4-FFF2-40B4-BE49-F238E27FC236}">
                      <a16:creationId xmlns:a16="http://schemas.microsoft.com/office/drawing/2014/main" id="{77260836-6201-455B-A6E4-B03CA5229CF5}"/>
                    </a:ext>
                  </a:extLst>
                </p:cNvPr>
                <p:cNvSpPr/>
                <p:nvPr/>
              </p:nvSpPr>
              <p:spPr>
                <a:xfrm>
                  <a:off x="7108511" y="816780"/>
                  <a:ext cx="1180806" cy="1220323"/>
                </a:xfrm>
                <a:custGeom>
                  <a:avLst/>
                  <a:gdLst>
                    <a:gd name="connsiteX0" fmla="*/ 1087769 w 1180806"/>
                    <a:gd name="connsiteY0" fmla="*/ 253592 h 1220323"/>
                    <a:gd name="connsiteX1" fmla="*/ 590155 w 1180806"/>
                    <a:gd name="connsiteY1" fmla="*/ 0 h 1220323"/>
                    <a:gd name="connsiteX2" fmla="*/ 92540 w 1180806"/>
                    <a:gd name="connsiteY2" fmla="*/ 253592 h 1220323"/>
                    <a:gd name="connsiteX3" fmla="*/ 76591 w 1180806"/>
                    <a:gd name="connsiteY3" fmla="*/ 912293 h 1220323"/>
                    <a:gd name="connsiteX4" fmla="*/ 590155 w 1180806"/>
                    <a:gd name="connsiteY4" fmla="*/ 1220112 h 1220323"/>
                    <a:gd name="connsiteX5" fmla="*/ 1103719 w 1180806"/>
                    <a:gd name="connsiteY5" fmla="*/ 912293 h 1220323"/>
                    <a:gd name="connsiteX6" fmla="*/ 1087769 w 1180806"/>
                    <a:gd name="connsiteY6" fmla="*/ 253592 h 1220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80806" h="1220323">
                      <a:moveTo>
                        <a:pt x="1087769" y="253592"/>
                      </a:moveTo>
                      <a:cubicBezTo>
                        <a:pt x="925088" y="31898"/>
                        <a:pt x="590155" y="0"/>
                        <a:pt x="590155" y="0"/>
                      </a:cubicBezTo>
                      <a:cubicBezTo>
                        <a:pt x="590155" y="0"/>
                        <a:pt x="253627" y="31898"/>
                        <a:pt x="92540" y="253592"/>
                      </a:cubicBezTo>
                      <a:cubicBezTo>
                        <a:pt x="1630" y="377995"/>
                        <a:pt x="-52597" y="596499"/>
                        <a:pt x="76591" y="912293"/>
                      </a:cubicBezTo>
                      <a:cubicBezTo>
                        <a:pt x="76591" y="912293"/>
                        <a:pt x="-121178" y="1229681"/>
                        <a:pt x="590155" y="1220112"/>
                      </a:cubicBezTo>
                      <a:cubicBezTo>
                        <a:pt x="1301488" y="1228086"/>
                        <a:pt x="1103719" y="912293"/>
                        <a:pt x="1103719" y="912293"/>
                      </a:cubicBezTo>
                      <a:cubicBezTo>
                        <a:pt x="1232906" y="596499"/>
                        <a:pt x="1180274" y="379590"/>
                        <a:pt x="1087769" y="253592"/>
                      </a:cubicBezTo>
                      <a:close/>
                    </a:path>
                  </a:pathLst>
                </a:custGeom>
                <a:solidFill>
                  <a:srgbClr val="FFDABB"/>
                </a:solidFill>
                <a:ln w="15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รูปแบบอิสระ: รูปร่าง 37">
                  <a:extLst>
                    <a:ext uri="{FF2B5EF4-FFF2-40B4-BE49-F238E27FC236}">
                      <a16:creationId xmlns:a16="http://schemas.microsoft.com/office/drawing/2014/main" id="{B4FD5675-428E-4D67-B5AF-083E10DE6BF5}"/>
                    </a:ext>
                  </a:extLst>
                </p:cNvPr>
                <p:cNvSpPr/>
                <p:nvPr/>
              </p:nvSpPr>
              <p:spPr>
                <a:xfrm>
                  <a:off x="7276409" y="1346788"/>
                  <a:ext cx="242029" cy="58515"/>
                </a:xfrm>
                <a:custGeom>
                  <a:avLst/>
                  <a:gdLst>
                    <a:gd name="connsiteX0" fmla="*/ 242030 w 242029"/>
                    <a:gd name="connsiteY0" fmla="*/ 15453 h 58515"/>
                    <a:gd name="connsiteX1" fmla="*/ 224486 w 242029"/>
                    <a:gd name="connsiteY1" fmla="*/ 58516 h 58515"/>
                    <a:gd name="connsiteX2" fmla="*/ 10767 w 242029"/>
                    <a:gd name="connsiteY2" fmla="*/ 32997 h 58515"/>
                    <a:gd name="connsiteX3" fmla="*/ 242030 w 242029"/>
                    <a:gd name="connsiteY3" fmla="*/ 15453 h 58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029" h="58515">
                      <a:moveTo>
                        <a:pt x="242030" y="15453"/>
                      </a:moveTo>
                      <a:cubicBezTo>
                        <a:pt x="242030" y="15453"/>
                        <a:pt x="242030" y="58516"/>
                        <a:pt x="224486" y="58516"/>
                      </a:cubicBezTo>
                      <a:cubicBezTo>
                        <a:pt x="206942" y="58516"/>
                        <a:pt x="36286" y="32997"/>
                        <a:pt x="10767" y="32997"/>
                      </a:cubicBezTo>
                      <a:cubicBezTo>
                        <a:pt x="-14752" y="32997"/>
                        <a:pt x="-14752" y="-27610"/>
                        <a:pt x="242030" y="15453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 w="15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E237FD93-2F66-49EB-9910-4B1F1FE435E4}"/>
                    </a:ext>
                  </a:extLst>
                </p:cNvPr>
                <p:cNvSpPr/>
                <p:nvPr/>
              </p:nvSpPr>
              <p:spPr>
                <a:xfrm>
                  <a:off x="7867726" y="1346543"/>
                  <a:ext cx="242029" cy="58761"/>
                </a:xfrm>
                <a:custGeom>
                  <a:avLst/>
                  <a:gdLst>
                    <a:gd name="connsiteX0" fmla="*/ 0 w 242029"/>
                    <a:gd name="connsiteY0" fmla="*/ 15699 h 58761"/>
                    <a:gd name="connsiteX1" fmla="*/ 17544 w 242029"/>
                    <a:gd name="connsiteY1" fmla="*/ 58762 h 58761"/>
                    <a:gd name="connsiteX2" fmla="*/ 231263 w 242029"/>
                    <a:gd name="connsiteY2" fmla="*/ 33243 h 58761"/>
                    <a:gd name="connsiteX3" fmla="*/ 0 w 242029"/>
                    <a:gd name="connsiteY3" fmla="*/ 15699 h 58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029" h="58761">
                      <a:moveTo>
                        <a:pt x="0" y="15699"/>
                      </a:moveTo>
                      <a:cubicBezTo>
                        <a:pt x="0" y="15699"/>
                        <a:pt x="0" y="58762"/>
                        <a:pt x="17544" y="58762"/>
                      </a:cubicBezTo>
                      <a:cubicBezTo>
                        <a:pt x="35088" y="58762"/>
                        <a:pt x="205745" y="33243"/>
                        <a:pt x="231263" y="33243"/>
                      </a:cubicBezTo>
                      <a:cubicBezTo>
                        <a:pt x="256782" y="31648"/>
                        <a:pt x="256782" y="-27364"/>
                        <a:pt x="0" y="15699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 w="15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รูปแบบอิสระ: รูปร่าง 39">
                  <a:extLst>
                    <a:ext uri="{FF2B5EF4-FFF2-40B4-BE49-F238E27FC236}">
                      <a16:creationId xmlns:a16="http://schemas.microsoft.com/office/drawing/2014/main" id="{E47548A9-C924-4DB6-B887-FDC998B15C5D}"/>
                    </a:ext>
                  </a:extLst>
                </p:cNvPr>
                <p:cNvSpPr/>
                <p:nvPr/>
              </p:nvSpPr>
              <p:spPr>
                <a:xfrm>
                  <a:off x="7612539" y="1875805"/>
                  <a:ext cx="154707" cy="26936"/>
                </a:xfrm>
                <a:custGeom>
                  <a:avLst/>
                  <a:gdLst>
                    <a:gd name="connsiteX0" fmla="*/ 0 w 154707"/>
                    <a:gd name="connsiteY0" fmla="*/ 0 h 26936"/>
                    <a:gd name="connsiteX1" fmla="*/ 154707 w 154707"/>
                    <a:gd name="connsiteY1" fmla="*/ 0 h 26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4707" h="26936">
                      <a:moveTo>
                        <a:pt x="0" y="0"/>
                      </a:moveTo>
                      <a:cubicBezTo>
                        <a:pt x="0" y="0"/>
                        <a:pt x="76556" y="60607"/>
                        <a:pt x="154707" y="0"/>
                      </a:cubicBezTo>
                    </a:path>
                  </a:pathLst>
                </a:custGeom>
                <a:noFill/>
                <a:ln w="15938" cap="rnd">
                  <a:solidFill>
                    <a:srgbClr val="53474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รูปแบบอิสระ: รูปร่าง 40">
                  <a:extLst>
                    <a:ext uri="{FF2B5EF4-FFF2-40B4-BE49-F238E27FC236}">
                      <a16:creationId xmlns:a16="http://schemas.microsoft.com/office/drawing/2014/main" id="{81E9019C-5AD5-4CAC-BFDE-156AF9D521C5}"/>
                    </a:ext>
                  </a:extLst>
                </p:cNvPr>
                <p:cNvSpPr/>
                <p:nvPr/>
              </p:nvSpPr>
              <p:spPr>
                <a:xfrm>
                  <a:off x="7108511" y="814431"/>
                  <a:ext cx="1180309" cy="914641"/>
                </a:xfrm>
                <a:custGeom>
                  <a:avLst/>
                  <a:gdLst>
                    <a:gd name="connsiteX0" fmla="*/ 585370 w 1180309"/>
                    <a:gd name="connsiteY0" fmla="*/ 276675 h 914641"/>
                    <a:gd name="connsiteX1" fmla="*/ 140388 w 1180309"/>
                    <a:gd name="connsiteY1" fmla="*/ 276675 h 914641"/>
                    <a:gd name="connsiteX2" fmla="*/ 97325 w 1180309"/>
                    <a:gd name="connsiteY2" fmla="*/ 584494 h 914641"/>
                    <a:gd name="connsiteX3" fmla="*/ 76591 w 1180309"/>
                    <a:gd name="connsiteY3" fmla="*/ 914641 h 914641"/>
                    <a:gd name="connsiteX4" fmla="*/ 92540 w 1180309"/>
                    <a:gd name="connsiteY4" fmla="*/ 198524 h 914641"/>
                    <a:gd name="connsiteX5" fmla="*/ 590155 w 1180309"/>
                    <a:gd name="connsiteY5" fmla="*/ 754 h 914641"/>
                    <a:gd name="connsiteX6" fmla="*/ 1087769 w 1180309"/>
                    <a:gd name="connsiteY6" fmla="*/ 198524 h 914641"/>
                    <a:gd name="connsiteX7" fmla="*/ 1103719 w 1180309"/>
                    <a:gd name="connsiteY7" fmla="*/ 914641 h 914641"/>
                    <a:gd name="connsiteX8" fmla="*/ 1073415 w 1180309"/>
                    <a:gd name="connsiteY8" fmla="*/ 584494 h 914641"/>
                    <a:gd name="connsiteX9" fmla="*/ 1047896 w 1180309"/>
                    <a:gd name="connsiteY9" fmla="*/ 276675 h 914641"/>
                    <a:gd name="connsiteX10" fmla="*/ 585370 w 1180309"/>
                    <a:gd name="connsiteY10" fmla="*/ 276675 h 914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80309" h="914641">
                      <a:moveTo>
                        <a:pt x="585370" y="276675"/>
                      </a:moveTo>
                      <a:cubicBezTo>
                        <a:pt x="397170" y="276675"/>
                        <a:pt x="260007" y="139512"/>
                        <a:pt x="140388" y="276675"/>
                      </a:cubicBezTo>
                      <a:cubicBezTo>
                        <a:pt x="20769" y="413838"/>
                        <a:pt x="97325" y="584494"/>
                        <a:pt x="97325" y="584494"/>
                      </a:cubicBezTo>
                      <a:cubicBezTo>
                        <a:pt x="20769" y="670619"/>
                        <a:pt x="76591" y="914641"/>
                        <a:pt x="76591" y="914641"/>
                      </a:cubicBezTo>
                      <a:cubicBezTo>
                        <a:pt x="-52597" y="597253"/>
                        <a:pt x="1630" y="324522"/>
                        <a:pt x="92540" y="198524"/>
                      </a:cubicBezTo>
                      <a:cubicBezTo>
                        <a:pt x="255222" y="-23170"/>
                        <a:pt x="590155" y="754"/>
                        <a:pt x="590155" y="754"/>
                      </a:cubicBezTo>
                      <a:cubicBezTo>
                        <a:pt x="590155" y="754"/>
                        <a:pt x="926682" y="-23170"/>
                        <a:pt x="1087769" y="198524"/>
                      </a:cubicBezTo>
                      <a:cubicBezTo>
                        <a:pt x="1178679" y="322927"/>
                        <a:pt x="1232906" y="597253"/>
                        <a:pt x="1103719" y="914641"/>
                      </a:cubicBezTo>
                      <a:cubicBezTo>
                        <a:pt x="1103719" y="914641"/>
                        <a:pt x="1141996" y="670619"/>
                        <a:pt x="1073415" y="584494"/>
                      </a:cubicBezTo>
                      <a:cubicBezTo>
                        <a:pt x="1073415" y="584494"/>
                        <a:pt x="1162730" y="391509"/>
                        <a:pt x="1047896" y="276675"/>
                      </a:cubicBezTo>
                      <a:cubicBezTo>
                        <a:pt x="894784" y="123562"/>
                        <a:pt x="773570" y="276675"/>
                        <a:pt x="585370" y="276675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 w="15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รูปแบบอิสระ: รูปร่าง 41">
                  <a:extLst>
                    <a:ext uri="{FF2B5EF4-FFF2-40B4-BE49-F238E27FC236}">
                      <a16:creationId xmlns:a16="http://schemas.microsoft.com/office/drawing/2014/main" id="{2432321B-6AAC-4DE7-B787-0E92AF12D8D2}"/>
                    </a:ext>
                  </a:extLst>
                </p:cNvPr>
                <p:cNvSpPr/>
                <p:nvPr/>
              </p:nvSpPr>
              <p:spPr>
                <a:xfrm>
                  <a:off x="7952257" y="1515353"/>
                  <a:ext cx="79745" cy="140352"/>
                </a:xfrm>
                <a:custGeom>
                  <a:avLst/>
                  <a:gdLst>
                    <a:gd name="connsiteX0" fmla="*/ 79746 w 79745"/>
                    <a:gd name="connsiteY0" fmla="*/ 70176 h 140352"/>
                    <a:gd name="connsiteX1" fmla="*/ 39873 w 79745"/>
                    <a:gd name="connsiteY1" fmla="*/ 140353 h 140352"/>
                    <a:gd name="connsiteX2" fmla="*/ 0 w 79745"/>
                    <a:gd name="connsiteY2" fmla="*/ 70176 h 140352"/>
                    <a:gd name="connsiteX3" fmla="*/ 39873 w 79745"/>
                    <a:gd name="connsiteY3" fmla="*/ 0 h 140352"/>
                    <a:gd name="connsiteX4" fmla="*/ 79746 w 79745"/>
                    <a:gd name="connsiteY4" fmla="*/ 70176 h 14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745" h="140352">
                      <a:moveTo>
                        <a:pt x="79746" y="70176"/>
                      </a:moveTo>
                      <a:cubicBezTo>
                        <a:pt x="79746" y="108934"/>
                        <a:pt x="61894" y="140353"/>
                        <a:pt x="39873" y="140353"/>
                      </a:cubicBezTo>
                      <a:cubicBezTo>
                        <a:pt x="17852" y="140353"/>
                        <a:pt x="0" y="108934"/>
                        <a:pt x="0" y="70176"/>
                      </a:cubicBezTo>
                      <a:cubicBezTo>
                        <a:pt x="0" y="31419"/>
                        <a:pt x="17852" y="0"/>
                        <a:pt x="39873" y="0"/>
                      </a:cubicBezTo>
                      <a:cubicBezTo>
                        <a:pt x="61894" y="0"/>
                        <a:pt x="79746" y="31419"/>
                        <a:pt x="79746" y="70176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15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รูปแบบอิสระ: รูปร่าง 42">
                  <a:extLst>
                    <a:ext uri="{FF2B5EF4-FFF2-40B4-BE49-F238E27FC236}">
                      <a16:creationId xmlns:a16="http://schemas.microsoft.com/office/drawing/2014/main" id="{A5FE7FE5-916B-4F6C-A00F-DA5F30BCC72F}"/>
                    </a:ext>
                  </a:extLst>
                </p:cNvPr>
                <p:cNvSpPr/>
                <p:nvPr/>
              </p:nvSpPr>
              <p:spPr>
                <a:xfrm>
                  <a:off x="7362138" y="1515353"/>
                  <a:ext cx="79745" cy="140352"/>
                </a:xfrm>
                <a:custGeom>
                  <a:avLst/>
                  <a:gdLst>
                    <a:gd name="connsiteX0" fmla="*/ 79746 w 79745"/>
                    <a:gd name="connsiteY0" fmla="*/ 70176 h 140352"/>
                    <a:gd name="connsiteX1" fmla="*/ 39873 w 79745"/>
                    <a:gd name="connsiteY1" fmla="*/ 140353 h 140352"/>
                    <a:gd name="connsiteX2" fmla="*/ 0 w 79745"/>
                    <a:gd name="connsiteY2" fmla="*/ 70176 h 140352"/>
                    <a:gd name="connsiteX3" fmla="*/ 39873 w 79745"/>
                    <a:gd name="connsiteY3" fmla="*/ 0 h 140352"/>
                    <a:gd name="connsiteX4" fmla="*/ 79746 w 79745"/>
                    <a:gd name="connsiteY4" fmla="*/ 70176 h 14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745" h="140352">
                      <a:moveTo>
                        <a:pt x="79746" y="70176"/>
                      </a:moveTo>
                      <a:cubicBezTo>
                        <a:pt x="79746" y="108934"/>
                        <a:pt x="61894" y="140353"/>
                        <a:pt x="39873" y="140353"/>
                      </a:cubicBezTo>
                      <a:cubicBezTo>
                        <a:pt x="17852" y="140353"/>
                        <a:pt x="0" y="108934"/>
                        <a:pt x="0" y="70176"/>
                      </a:cubicBezTo>
                      <a:cubicBezTo>
                        <a:pt x="0" y="31419"/>
                        <a:pt x="17852" y="0"/>
                        <a:pt x="39873" y="0"/>
                      </a:cubicBezTo>
                      <a:cubicBezTo>
                        <a:pt x="61894" y="0"/>
                        <a:pt x="79746" y="31419"/>
                        <a:pt x="79746" y="70176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15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7" name="ตัวแทนข้อความ 49">
            <a:extLst>
              <a:ext uri="{FF2B5EF4-FFF2-40B4-BE49-F238E27FC236}">
                <a16:creationId xmlns:a16="http://schemas.microsoft.com/office/drawing/2014/main" id="{B14F2B90-031F-45D6-8D7D-A5B4A39227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508" y="306903"/>
            <a:ext cx="3240675" cy="1053569"/>
          </a:xfrm>
        </p:spPr>
        <p:txBody>
          <a:bodyPr>
            <a:noAutofit/>
          </a:bodyPr>
          <a:lstStyle>
            <a:lvl1pPr marL="0" indent="0" algn="ctr">
              <a:buNone/>
              <a:defRPr sz="77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68" name="ตัวแทนข้อความ 49">
            <a:extLst>
              <a:ext uri="{FF2B5EF4-FFF2-40B4-BE49-F238E27FC236}">
                <a16:creationId xmlns:a16="http://schemas.microsoft.com/office/drawing/2014/main" id="{3BAEF3E6-AA62-4192-9864-5D78EF132F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07" y="1261666"/>
            <a:ext cx="3240675" cy="648044"/>
          </a:xfrm>
        </p:spPr>
        <p:txBody>
          <a:bodyPr>
            <a:noAutofit/>
          </a:bodyPr>
          <a:lstStyle>
            <a:lvl1pPr marL="0" indent="0" algn="ctr">
              <a:buNone/>
              <a:defRPr sz="4000" spc="-1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err="1"/>
              <a:t>powerpoint</a:t>
            </a:r>
            <a:endParaRPr lang="en-US" dirty="0"/>
          </a:p>
        </p:txBody>
      </p:sp>
      <p:sp>
        <p:nvSpPr>
          <p:cNvPr id="71" name="ตัวแทนข้อความ 49">
            <a:extLst>
              <a:ext uri="{FF2B5EF4-FFF2-40B4-BE49-F238E27FC236}">
                <a16:creationId xmlns:a16="http://schemas.microsoft.com/office/drawing/2014/main" id="{F9ED0AC3-CD6A-4ADE-8CD8-FAC66F210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32" y="3496125"/>
            <a:ext cx="1980084" cy="215585"/>
          </a:xfrm>
        </p:spPr>
        <p:txBody>
          <a:bodyPr>
            <a:noAutofit/>
          </a:bodyPr>
          <a:lstStyle>
            <a:lvl1pPr marL="0" indent="0" algn="ctr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2" name="ตัวแทนข้อความ 49">
            <a:extLst>
              <a:ext uri="{FF2B5EF4-FFF2-40B4-BE49-F238E27FC236}">
                <a16:creationId xmlns:a16="http://schemas.microsoft.com/office/drawing/2014/main" id="{8572A503-25E3-4BDC-953D-94DC6FD0D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854" y="3728933"/>
            <a:ext cx="1970241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3" name="ตัวแทนข้อความ 49">
            <a:extLst>
              <a:ext uri="{FF2B5EF4-FFF2-40B4-BE49-F238E27FC236}">
                <a16:creationId xmlns:a16="http://schemas.microsoft.com/office/drawing/2014/main" id="{4B9B7AD8-16BC-4CA7-99E3-9B16F7532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78480" y="2531972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32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74" name="ตัวแทนข้อความ 49">
            <a:extLst>
              <a:ext uri="{FF2B5EF4-FFF2-40B4-BE49-F238E27FC236}">
                <a16:creationId xmlns:a16="http://schemas.microsoft.com/office/drawing/2014/main" id="{7149DA50-70A8-45DB-B6ED-EE3CE5CBAB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5882" y="3496125"/>
            <a:ext cx="1980084" cy="215585"/>
          </a:xfrm>
        </p:spPr>
        <p:txBody>
          <a:bodyPr>
            <a:noAutofit/>
          </a:bodyPr>
          <a:lstStyle>
            <a:lvl1pPr marL="0" indent="0" algn="ctr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5" name="ตัวแทนข้อความ 49">
            <a:extLst>
              <a:ext uri="{FF2B5EF4-FFF2-40B4-BE49-F238E27FC236}">
                <a16:creationId xmlns:a16="http://schemas.microsoft.com/office/drawing/2014/main" id="{C4CD3251-510D-4340-A8F9-3F6CA50FAD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10804" y="3728933"/>
            <a:ext cx="1970241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6" name="ตัวแทนข้อความ 49">
            <a:extLst>
              <a:ext uri="{FF2B5EF4-FFF2-40B4-BE49-F238E27FC236}">
                <a16:creationId xmlns:a16="http://schemas.microsoft.com/office/drawing/2014/main" id="{17A96E1A-3673-4917-972E-090324767C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19430" y="2531972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32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2519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9FB82EF8-0415-4928-B8F1-C87D574882A0}"/>
              </a:ext>
            </a:extLst>
          </p:cNvPr>
          <p:cNvGrpSpPr/>
          <p:nvPr userDrawn="1"/>
        </p:nvGrpSpPr>
        <p:grpSpPr>
          <a:xfrm>
            <a:off x="-204994" y="3125864"/>
            <a:ext cx="8579266" cy="208468"/>
            <a:chOff x="-204994" y="3125864"/>
            <a:chExt cx="8579266" cy="208468"/>
          </a:xfrm>
        </p:grpSpPr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B2EF2D3F-7FD2-4DCF-9CA9-AC049A65C8C4}"/>
                </a:ext>
              </a:extLst>
            </p:cNvPr>
            <p:cNvSpPr/>
            <p:nvPr/>
          </p:nvSpPr>
          <p:spPr>
            <a:xfrm>
              <a:off x="-204994" y="3222080"/>
              <a:ext cx="8579266" cy="16036"/>
            </a:xfrm>
            <a:custGeom>
              <a:avLst/>
              <a:gdLst>
                <a:gd name="connsiteX0" fmla="*/ 0 w 8579266"/>
                <a:gd name="connsiteY0" fmla="*/ 0 h 16036"/>
                <a:gd name="connsiteX1" fmla="*/ 8579266 w 8579266"/>
                <a:gd name="connsiteY1" fmla="*/ 0 h 1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9266" h="16036">
                  <a:moveTo>
                    <a:pt x="0" y="0"/>
                  </a:moveTo>
                  <a:lnTo>
                    <a:pt x="8579266" y="0"/>
                  </a:lnTo>
                </a:path>
              </a:pathLst>
            </a:custGeom>
            <a:ln w="32051" cap="flat">
              <a:solidFill>
                <a:srgbClr val="E378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D264DFE1-7936-4EDE-8BE2-F65B04B4AD01}"/>
                </a:ext>
              </a:extLst>
            </p:cNvPr>
            <p:cNvSpPr/>
            <p:nvPr/>
          </p:nvSpPr>
          <p:spPr>
            <a:xfrm>
              <a:off x="1021760" y="3125864"/>
              <a:ext cx="1491349" cy="208468"/>
            </a:xfrm>
            <a:custGeom>
              <a:avLst/>
              <a:gdLst>
                <a:gd name="connsiteX0" fmla="*/ 1387115 w 1491349"/>
                <a:gd name="connsiteY0" fmla="*/ 208468 h 208468"/>
                <a:gd name="connsiteX1" fmla="*/ 104234 w 1491349"/>
                <a:gd name="connsiteY1" fmla="*/ 208468 h 208468"/>
                <a:gd name="connsiteX2" fmla="*/ 0 w 1491349"/>
                <a:gd name="connsiteY2" fmla="*/ 104234 h 208468"/>
                <a:gd name="connsiteX3" fmla="*/ 0 w 1491349"/>
                <a:gd name="connsiteY3" fmla="*/ 104234 h 208468"/>
                <a:gd name="connsiteX4" fmla="*/ 104234 w 1491349"/>
                <a:gd name="connsiteY4" fmla="*/ 0 h 208468"/>
                <a:gd name="connsiteX5" fmla="*/ 1387115 w 1491349"/>
                <a:gd name="connsiteY5" fmla="*/ 0 h 208468"/>
                <a:gd name="connsiteX6" fmla="*/ 1491349 w 1491349"/>
                <a:gd name="connsiteY6" fmla="*/ 104234 h 208468"/>
                <a:gd name="connsiteX7" fmla="*/ 1491349 w 1491349"/>
                <a:gd name="connsiteY7" fmla="*/ 104234 h 208468"/>
                <a:gd name="connsiteX8" fmla="*/ 1387115 w 1491349"/>
                <a:gd name="connsiteY8" fmla="*/ 208468 h 20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1349" h="208468">
                  <a:moveTo>
                    <a:pt x="1387115" y="208468"/>
                  </a:moveTo>
                  <a:lnTo>
                    <a:pt x="104234" y="208468"/>
                  </a:lnTo>
                  <a:cubicBezTo>
                    <a:pt x="46504" y="208468"/>
                    <a:pt x="0" y="161964"/>
                    <a:pt x="0" y="104234"/>
                  </a:cubicBezTo>
                  <a:lnTo>
                    <a:pt x="0" y="104234"/>
                  </a:lnTo>
                  <a:cubicBezTo>
                    <a:pt x="0" y="46504"/>
                    <a:pt x="46504" y="0"/>
                    <a:pt x="104234" y="0"/>
                  </a:cubicBezTo>
                  <a:lnTo>
                    <a:pt x="1387115" y="0"/>
                  </a:lnTo>
                  <a:cubicBezTo>
                    <a:pt x="1444845" y="0"/>
                    <a:pt x="1491349" y="46504"/>
                    <a:pt x="1491349" y="104234"/>
                  </a:cubicBezTo>
                  <a:lnTo>
                    <a:pt x="1491349" y="104234"/>
                  </a:lnTo>
                  <a:cubicBezTo>
                    <a:pt x="1491349" y="161964"/>
                    <a:pt x="1444845" y="208468"/>
                    <a:pt x="1387115" y="208468"/>
                  </a:cubicBezTo>
                  <a:close/>
                </a:path>
              </a:pathLst>
            </a:custGeom>
            <a:solidFill>
              <a:srgbClr val="E37828"/>
            </a:solidFill>
            <a:ln w="160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รูปแบบอิสระ: รูปร่าง 33">
              <a:extLst>
                <a:ext uri="{FF2B5EF4-FFF2-40B4-BE49-F238E27FC236}">
                  <a16:creationId xmlns:a16="http://schemas.microsoft.com/office/drawing/2014/main" id="{F5DECDAA-05AE-497B-A6A8-9FC9164D70AE}"/>
                </a:ext>
              </a:extLst>
            </p:cNvPr>
            <p:cNvSpPr/>
            <p:nvPr/>
          </p:nvSpPr>
          <p:spPr>
            <a:xfrm>
              <a:off x="3795990" y="3125864"/>
              <a:ext cx="1491349" cy="208468"/>
            </a:xfrm>
            <a:custGeom>
              <a:avLst/>
              <a:gdLst>
                <a:gd name="connsiteX0" fmla="*/ 1387115 w 1491349"/>
                <a:gd name="connsiteY0" fmla="*/ 208468 h 208468"/>
                <a:gd name="connsiteX1" fmla="*/ 104234 w 1491349"/>
                <a:gd name="connsiteY1" fmla="*/ 208468 h 208468"/>
                <a:gd name="connsiteX2" fmla="*/ 0 w 1491349"/>
                <a:gd name="connsiteY2" fmla="*/ 104234 h 208468"/>
                <a:gd name="connsiteX3" fmla="*/ 0 w 1491349"/>
                <a:gd name="connsiteY3" fmla="*/ 104234 h 208468"/>
                <a:gd name="connsiteX4" fmla="*/ 104234 w 1491349"/>
                <a:gd name="connsiteY4" fmla="*/ 0 h 208468"/>
                <a:gd name="connsiteX5" fmla="*/ 1387115 w 1491349"/>
                <a:gd name="connsiteY5" fmla="*/ 0 h 208468"/>
                <a:gd name="connsiteX6" fmla="*/ 1491349 w 1491349"/>
                <a:gd name="connsiteY6" fmla="*/ 104234 h 208468"/>
                <a:gd name="connsiteX7" fmla="*/ 1491349 w 1491349"/>
                <a:gd name="connsiteY7" fmla="*/ 104234 h 208468"/>
                <a:gd name="connsiteX8" fmla="*/ 1387115 w 1491349"/>
                <a:gd name="connsiteY8" fmla="*/ 208468 h 20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1349" h="208468">
                  <a:moveTo>
                    <a:pt x="1387115" y="208468"/>
                  </a:moveTo>
                  <a:lnTo>
                    <a:pt x="104234" y="208468"/>
                  </a:lnTo>
                  <a:cubicBezTo>
                    <a:pt x="46505" y="208468"/>
                    <a:pt x="0" y="161964"/>
                    <a:pt x="0" y="104234"/>
                  </a:cubicBezTo>
                  <a:lnTo>
                    <a:pt x="0" y="104234"/>
                  </a:lnTo>
                  <a:cubicBezTo>
                    <a:pt x="0" y="46504"/>
                    <a:pt x="46505" y="0"/>
                    <a:pt x="104234" y="0"/>
                  </a:cubicBezTo>
                  <a:lnTo>
                    <a:pt x="1387115" y="0"/>
                  </a:lnTo>
                  <a:cubicBezTo>
                    <a:pt x="1444844" y="0"/>
                    <a:pt x="1491349" y="46504"/>
                    <a:pt x="1491349" y="104234"/>
                  </a:cubicBezTo>
                  <a:lnTo>
                    <a:pt x="1491349" y="104234"/>
                  </a:lnTo>
                  <a:cubicBezTo>
                    <a:pt x="1491349" y="161964"/>
                    <a:pt x="1444844" y="208468"/>
                    <a:pt x="1387115" y="208468"/>
                  </a:cubicBezTo>
                  <a:close/>
                </a:path>
              </a:pathLst>
            </a:custGeom>
            <a:solidFill>
              <a:srgbClr val="E37828"/>
            </a:solidFill>
            <a:ln w="160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รูปแบบอิสระ: รูปร่าง 43">
              <a:extLst>
                <a:ext uri="{FF2B5EF4-FFF2-40B4-BE49-F238E27FC236}">
                  <a16:creationId xmlns:a16="http://schemas.microsoft.com/office/drawing/2014/main" id="{AE96721F-5D04-4FD8-BA9E-E1770C74EA4C}"/>
                </a:ext>
              </a:extLst>
            </p:cNvPr>
            <p:cNvSpPr/>
            <p:nvPr/>
          </p:nvSpPr>
          <p:spPr>
            <a:xfrm>
              <a:off x="6570220" y="3125864"/>
              <a:ext cx="1491349" cy="208468"/>
            </a:xfrm>
            <a:custGeom>
              <a:avLst/>
              <a:gdLst>
                <a:gd name="connsiteX0" fmla="*/ 1387115 w 1491349"/>
                <a:gd name="connsiteY0" fmla="*/ 208468 h 208468"/>
                <a:gd name="connsiteX1" fmla="*/ 104234 w 1491349"/>
                <a:gd name="connsiteY1" fmla="*/ 208468 h 208468"/>
                <a:gd name="connsiteX2" fmla="*/ 0 w 1491349"/>
                <a:gd name="connsiteY2" fmla="*/ 104234 h 208468"/>
                <a:gd name="connsiteX3" fmla="*/ 0 w 1491349"/>
                <a:gd name="connsiteY3" fmla="*/ 104234 h 208468"/>
                <a:gd name="connsiteX4" fmla="*/ 104234 w 1491349"/>
                <a:gd name="connsiteY4" fmla="*/ 0 h 208468"/>
                <a:gd name="connsiteX5" fmla="*/ 1387115 w 1491349"/>
                <a:gd name="connsiteY5" fmla="*/ 0 h 208468"/>
                <a:gd name="connsiteX6" fmla="*/ 1491349 w 1491349"/>
                <a:gd name="connsiteY6" fmla="*/ 104234 h 208468"/>
                <a:gd name="connsiteX7" fmla="*/ 1491349 w 1491349"/>
                <a:gd name="connsiteY7" fmla="*/ 104234 h 208468"/>
                <a:gd name="connsiteX8" fmla="*/ 1387115 w 1491349"/>
                <a:gd name="connsiteY8" fmla="*/ 208468 h 20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1349" h="208468">
                  <a:moveTo>
                    <a:pt x="1387115" y="208468"/>
                  </a:moveTo>
                  <a:lnTo>
                    <a:pt x="104234" y="208468"/>
                  </a:lnTo>
                  <a:cubicBezTo>
                    <a:pt x="46505" y="208468"/>
                    <a:pt x="0" y="161964"/>
                    <a:pt x="0" y="104234"/>
                  </a:cubicBezTo>
                  <a:lnTo>
                    <a:pt x="0" y="104234"/>
                  </a:lnTo>
                  <a:cubicBezTo>
                    <a:pt x="0" y="46504"/>
                    <a:pt x="46505" y="0"/>
                    <a:pt x="104234" y="0"/>
                  </a:cubicBezTo>
                  <a:lnTo>
                    <a:pt x="1387115" y="0"/>
                  </a:lnTo>
                  <a:cubicBezTo>
                    <a:pt x="1444844" y="0"/>
                    <a:pt x="1491349" y="46504"/>
                    <a:pt x="1491349" y="104234"/>
                  </a:cubicBezTo>
                  <a:lnTo>
                    <a:pt x="1491349" y="104234"/>
                  </a:lnTo>
                  <a:cubicBezTo>
                    <a:pt x="1491349" y="161964"/>
                    <a:pt x="1444844" y="208468"/>
                    <a:pt x="1387115" y="208468"/>
                  </a:cubicBezTo>
                  <a:close/>
                </a:path>
              </a:pathLst>
            </a:custGeom>
            <a:solidFill>
              <a:srgbClr val="E37828"/>
            </a:solidFill>
            <a:ln w="160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549B6180-4478-482D-B832-619E58754D77}"/>
              </a:ext>
            </a:extLst>
          </p:cNvPr>
          <p:cNvGrpSpPr/>
          <p:nvPr userDrawn="1"/>
        </p:nvGrpSpPr>
        <p:grpSpPr>
          <a:xfrm>
            <a:off x="-4743186" y="-233680"/>
            <a:ext cx="5628640" cy="5628640"/>
            <a:chOff x="-4743186" y="-233680"/>
            <a:chExt cx="5628640" cy="5628640"/>
          </a:xfrm>
        </p:grpSpPr>
        <p:sp>
          <p:nvSpPr>
            <p:cNvPr id="45" name="รูปแบบอิสระ: รูปร่าง 44">
              <a:extLst>
                <a:ext uri="{FF2B5EF4-FFF2-40B4-BE49-F238E27FC236}">
                  <a16:creationId xmlns:a16="http://schemas.microsoft.com/office/drawing/2014/main" id="{EBCB9CCF-4195-47B2-95AA-C4889E8395B3}"/>
                </a:ext>
              </a:extLst>
            </p:cNvPr>
            <p:cNvSpPr/>
            <p:nvPr/>
          </p:nvSpPr>
          <p:spPr>
            <a:xfrm>
              <a:off x="-4743186" y="-233680"/>
              <a:ext cx="5628640" cy="5628640"/>
            </a:xfrm>
            <a:custGeom>
              <a:avLst/>
              <a:gdLst>
                <a:gd name="connsiteX0" fmla="*/ 5628640 w 5628640"/>
                <a:gd name="connsiteY0" fmla="*/ 2814320 h 5628640"/>
                <a:gd name="connsiteX1" fmla="*/ 2814320 w 5628640"/>
                <a:gd name="connsiteY1" fmla="*/ 5628640 h 5628640"/>
                <a:gd name="connsiteX2" fmla="*/ 0 w 5628640"/>
                <a:gd name="connsiteY2" fmla="*/ 2814320 h 5628640"/>
                <a:gd name="connsiteX3" fmla="*/ 2814320 w 5628640"/>
                <a:gd name="connsiteY3" fmla="*/ 0 h 5628640"/>
                <a:gd name="connsiteX4" fmla="*/ 5628640 w 5628640"/>
                <a:gd name="connsiteY4" fmla="*/ 2814320 h 562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8640" h="5628640">
                  <a:moveTo>
                    <a:pt x="5628640" y="2814320"/>
                  </a:moveTo>
                  <a:cubicBezTo>
                    <a:pt x="5628640" y="4368626"/>
                    <a:pt x="4368626" y="5628640"/>
                    <a:pt x="2814320" y="5628640"/>
                  </a:cubicBezTo>
                  <a:cubicBezTo>
                    <a:pt x="1260014" y="5628640"/>
                    <a:pt x="0" y="4368626"/>
                    <a:pt x="0" y="2814320"/>
                  </a:cubicBezTo>
                  <a:cubicBezTo>
                    <a:pt x="0" y="1260014"/>
                    <a:pt x="1260014" y="0"/>
                    <a:pt x="2814320" y="0"/>
                  </a:cubicBezTo>
                  <a:cubicBezTo>
                    <a:pt x="4368626" y="0"/>
                    <a:pt x="5628640" y="1260014"/>
                    <a:pt x="5628640" y="2814320"/>
                  </a:cubicBezTo>
                  <a:close/>
                </a:path>
              </a:pathLst>
            </a:custGeom>
            <a:solidFill>
              <a:srgbClr val="F9F0C9"/>
            </a:solidFill>
            <a:ln w="160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รูปแบบอิสระ: รูปร่าง 45">
              <a:extLst>
                <a:ext uri="{FF2B5EF4-FFF2-40B4-BE49-F238E27FC236}">
                  <a16:creationId xmlns:a16="http://schemas.microsoft.com/office/drawing/2014/main" id="{DD7697BA-BEA6-46EE-934C-97C0FC1B8D6B}"/>
                </a:ext>
              </a:extLst>
            </p:cNvPr>
            <p:cNvSpPr/>
            <p:nvPr/>
          </p:nvSpPr>
          <p:spPr>
            <a:xfrm>
              <a:off x="-4335871" y="173634"/>
              <a:ext cx="4814010" cy="4814010"/>
            </a:xfrm>
            <a:custGeom>
              <a:avLst/>
              <a:gdLst>
                <a:gd name="connsiteX0" fmla="*/ 4814011 w 4814010"/>
                <a:gd name="connsiteY0" fmla="*/ 2407005 h 4814010"/>
                <a:gd name="connsiteX1" fmla="*/ 2407005 w 4814010"/>
                <a:gd name="connsiteY1" fmla="*/ 4814011 h 4814010"/>
                <a:gd name="connsiteX2" fmla="*/ 0 w 4814010"/>
                <a:gd name="connsiteY2" fmla="*/ 2407005 h 4814010"/>
                <a:gd name="connsiteX3" fmla="*/ 2407005 w 4814010"/>
                <a:gd name="connsiteY3" fmla="*/ 0 h 4814010"/>
                <a:gd name="connsiteX4" fmla="*/ 4814011 w 4814010"/>
                <a:gd name="connsiteY4" fmla="*/ 2407005 h 481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4010" h="4814010">
                  <a:moveTo>
                    <a:pt x="4814011" y="2407005"/>
                  </a:moveTo>
                  <a:cubicBezTo>
                    <a:pt x="4814011" y="3736358"/>
                    <a:pt x="3736358" y="4814011"/>
                    <a:pt x="2407005" y="4814011"/>
                  </a:cubicBezTo>
                  <a:cubicBezTo>
                    <a:pt x="1077653" y="4814011"/>
                    <a:pt x="0" y="3736358"/>
                    <a:pt x="0" y="2407005"/>
                  </a:cubicBezTo>
                  <a:cubicBezTo>
                    <a:pt x="0" y="1077653"/>
                    <a:pt x="1077653" y="0"/>
                    <a:pt x="2407005" y="0"/>
                  </a:cubicBezTo>
                  <a:cubicBezTo>
                    <a:pt x="3736358" y="0"/>
                    <a:pt x="4814011" y="1077653"/>
                    <a:pt x="4814011" y="2407005"/>
                  </a:cubicBezTo>
                  <a:close/>
                </a:path>
              </a:pathLst>
            </a:custGeom>
            <a:solidFill>
              <a:srgbClr val="FCF7E4"/>
            </a:solidFill>
            <a:ln w="160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รูปแบบอิสระ: รูปร่าง 46">
              <a:extLst>
                <a:ext uri="{FF2B5EF4-FFF2-40B4-BE49-F238E27FC236}">
                  <a16:creationId xmlns:a16="http://schemas.microsoft.com/office/drawing/2014/main" id="{243E6626-08EE-407A-AEAA-B8DFA19B3589}"/>
                </a:ext>
              </a:extLst>
            </p:cNvPr>
            <p:cNvSpPr/>
            <p:nvPr/>
          </p:nvSpPr>
          <p:spPr>
            <a:xfrm>
              <a:off x="-3854790" y="654715"/>
              <a:ext cx="3851849" cy="3851849"/>
            </a:xfrm>
            <a:custGeom>
              <a:avLst/>
              <a:gdLst>
                <a:gd name="connsiteX0" fmla="*/ 3851850 w 3851849"/>
                <a:gd name="connsiteY0" fmla="*/ 1925925 h 3851849"/>
                <a:gd name="connsiteX1" fmla="*/ 1925925 w 3851849"/>
                <a:gd name="connsiteY1" fmla="*/ 3851850 h 3851849"/>
                <a:gd name="connsiteX2" fmla="*/ 0 w 3851849"/>
                <a:gd name="connsiteY2" fmla="*/ 1925925 h 3851849"/>
                <a:gd name="connsiteX3" fmla="*/ 1925925 w 3851849"/>
                <a:gd name="connsiteY3" fmla="*/ 0 h 3851849"/>
                <a:gd name="connsiteX4" fmla="*/ 3851850 w 3851849"/>
                <a:gd name="connsiteY4" fmla="*/ 1925925 h 385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1849" h="3851849">
                  <a:moveTo>
                    <a:pt x="3851850" y="1925925"/>
                  </a:moveTo>
                  <a:cubicBezTo>
                    <a:pt x="3851850" y="2989584"/>
                    <a:pt x="2989584" y="3851850"/>
                    <a:pt x="1925925" y="3851850"/>
                  </a:cubicBezTo>
                  <a:cubicBezTo>
                    <a:pt x="862266" y="3851850"/>
                    <a:pt x="0" y="2989584"/>
                    <a:pt x="0" y="1925925"/>
                  </a:cubicBezTo>
                  <a:cubicBezTo>
                    <a:pt x="0" y="862266"/>
                    <a:pt x="862266" y="0"/>
                    <a:pt x="1925925" y="0"/>
                  </a:cubicBezTo>
                  <a:cubicBezTo>
                    <a:pt x="2989584" y="0"/>
                    <a:pt x="3851850" y="862266"/>
                    <a:pt x="3851850" y="1925925"/>
                  </a:cubicBezTo>
                  <a:close/>
                </a:path>
              </a:pathLst>
            </a:custGeom>
            <a:solidFill>
              <a:srgbClr val="FFFFFF"/>
            </a:solidFill>
            <a:ln w="160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ตัวแทนข้อความ 49">
            <a:extLst>
              <a:ext uri="{FF2B5EF4-FFF2-40B4-BE49-F238E27FC236}">
                <a16:creationId xmlns:a16="http://schemas.microsoft.com/office/drawing/2014/main" id="{871EBE65-AB13-446E-82C7-D6031D1953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954" y="3496125"/>
            <a:ext cx="1980084" cy="215585"/>
          </a:xfrm>
        </p:spPr>
        <p:txBody>
          <a:bodyPr>
            <a:noAutofit/>
          </a:bodyPr>
          <a:lstStyle>
            <a:lvl1pPr marL="0" indent="0" algn="ctr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53" name="ตัวแทนข้อความ 49">
            <a:extLst>
              <a:ext uri="{FF2B5EF4-FFF2-40B4-BE49-F238E27FC236}">
                <a16:creationId xmlns:a16="http://schemas.microsoft.com/office/drawing/2014/main" id="{2C2B1813-18B9-464E-B8B3-4630DB8D2B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76" y="3728933"/>
            <a:ext cx="1970241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4" name="ตัวแทนข้อความ 49">
            <a:extLst>
              <a:ext uri="{FF2B5EF4-FFF2-40B4-BE49-F238E27FC236}">
                <a16:creationId xmlns:a16="http://schemas.microsoft.com/office/drawing/2014/main" id="{8E2F564B-B58B-4D75-AFE6-800BB356E8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502" y="2531972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32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2020</a:t>
            </a:r>
          </a:p>
        </p:txBody>
      </p:sp>
      <p:sp>
        <p:nvSpPr>
          <p:cNvPr id="55" name="ตัวแทนข้อความ 49">
            <a:extLst>
              <a:ext uri="{FF2B5EF4-FFF2-40B4-BE49-F238E27FC236}">
                <a16:creationId xmlns:a16="http://schemas.microsoft.com/office/drawing/2014/main" id="{EAA24629-D0FE-4374-8E3B-F01DBF3D99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4714" y="3496125"/>
            <a:ext cx="1980084" cy="215585"/>
          </a:xfrm>
        </p:spPr>
        <p:txBody>
          <a:bodyPr>
            <a:noAutofit/>
          </a:bodyPr>
          <a:lstStyle>
            <a:lvl1pPr marL="0" indent="0" algn="ctr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56" name="ตัวแทนข้อความ 49">
            <a:extLst>
              <a:ext uri="{FF2B5EF4-FFF2-40B4-BE49-F238E27FC236}">
                <a16:creationId xmlns:a16="http://schemas.microsoft.com/office/drawing/2014/main" id="{BF26EE2B-6DB6-4F6C-AAA4-A4A3FFB34B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49636" y="3728933"/>
            <a:ext cx="1970241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7" name="ตัวแทนข้อความ 49">
            <a:extLst>
              <a:ext uri="{FF2B5EF4-FFF2-40B4-BE49-F238E27FC236}">
                <a16:creationId xmlns:a16="http://schemas.microsoft.com/office/drawing/2014/main" id="{9CB33241-B2AF-48C3-8FFF-96043C2C11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58262" y="2531972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32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2021</a:t>
            </a:r>
          </a:p>
        </p:txBody>
      </p:sp>
      <p:sp>
        <p:nvSpPr>
          <p:cNvPr id="58" name="ตัวแทนข้อความ 49">
            <a:extLst>
              <a:ext uri="{FF2B5EF4-FFF2-40B4-BE49-F238E27FC236}">
                <a16:creationId xmlns:a16="http://schemas.microsoft.com/office/drawing/2014/main" id="{51126D1E-F24E-4940-B942-90270F6EE4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8987" y="3496125"/>
            <a:ext cx="1980084" cy="215585"/>
          </a:xfrm>
        </p:spPr>
        <p:txBody>
          <a:bodyPr>
            <a:noAutofit/>
          </a:bodyPr>
          <a:lstStyle>
            <a:lvl1pPr marL="0" indent="0" algn="ctr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59" name="ตัวแทนข้อความ 49">
            <a:extLst>
              <a:ext uri="{FF2B5EF4-FFF2-40B4-BE49-F238E27FC236}">
                <a16:creationId xmlns:a16="http://schemas.microsoft.com/office/drawing/2014/main" id="{FA3C5DDB-1F48-41E2-A020-894241EE8B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13909" y="3728933"/>
            <a:ext cx="1970241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60" name="ตัวแทนข้อความ 49">
            <a:extLst>
              <a:ext uri="{FF2B5EF4-FFF2-40B4-BE49-F238E27FC236}">
                <a16:creationId xmlns:a16="http://schemas.microsoft.com/office/drawing/2014/main" id="{68B7A89A-E8A1-44CC-B8CB-C2CADDDE7E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22535" y="2531972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32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2022</a:t>
            </a:r>
          </a:p>
        </p:txBody>
      </p:sp>
      <p:sp>
        <p:nvSpPr>
          <p:cNvPr id="64" name="ตัวแทนข้อความ 49">
            <a:extLst>
              <a:ext uri="{FF2B5EF4-FFF2-40B4-BE49-F238E27FC236}">
                <a16:creationId xmlns:a16="http://schemas.microsoft.com/office/drawing/2014/main" id="{18F54079-7C0C-4235-8581-9D8F702A38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409519"/>
            <a:ext cx="4199050" cy="1355600"/>
          </a:xfrm>
        </p:spPr>
        <p:txBody>
          <a:bodyPr>
            <a:noAutofit/>
          </a:bodyPr>
          <a:lstStyle>
            <a:lvl1pPr marL="0" indent="0" algn="r">
              <a:lnSpc>
                <a:spcPct val="105000"/>
              </a:lnSpc>
              <a:buNone/>
              <a:defRPr sz="1500" spc="-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 has been the industry’s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411667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750984D0-DEAD-4DEB-9167-0EE73DEB1796}"/>
              </a:ext>
            </a:extLst>
          </p:cNvPr>
          <p:cNvSpPr/>
          <p:nvPr/>
        </p:nvSpPr>
        <p:spPr>
          <a:xfrm>
            <a:off x="15847" y="0"/>
            <a:ext cx="9128152" cy="5134586"/>
          </a:xfrm>
          <a:custGeom>
            <a:avLst/>
            <a:gdLst>
              <a:gd name="connsiteX0" fmla="*/ 0 w 9128152"/>
              <a:gd name="connsiteY0" fmla="*/ 0 h 5134586"/>
              <a:gd name="connsiteX1" fmla="*/ 9128153 w 9128152"/>
              <a:gd name="connsiteY1" fmla="*/ 0 h 5134586"/>
              <a:gd name="connsiteX2" fmla="*/ 9128153 w 9128152"/>
              <a:gd name="connsiteY2" fmla="*/ 5134586 h 5134586"/>
              <a:gd name="connsiteX3" fmla="*/ 0 w 9128152"/>
              <a:gd name="connsiteY3" fmla="*/ 5134586 h 513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8152" h="5134586">
                <a:moveTo>
                  <a:pt x="0" y="0"/>
                </a:moveTo>
                <a:lnTo>
                  <a:pt x="9128153" y="0"/>
                </a:lnTo>
                <a:lnTo>
                  <a:pt x="9128153" y="5134586"/>
                </a:lnTo>
                <a:lnTo>
                  <a:pt x="0" y="5134586"/>
                </a:lnTo>
                <a:close/>
              </a:path>
            </a:pathLst>
          </a:custGeom>
          <a:solidFill>
            <a:srgbClr val="F6E9B5"/>
          </a:solidFill>
          <a:ln w="158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กราฟิก 2">
            <a:extLst>
              <a:ext uri="{FF2B5EF4-FFF2-40B4-BE49-F238E27FC236}">
                <a16:creationId xmlns:a16="http://schemas.microsoft.com/office/drawing/2014/main" id="{F69FE524-8490-4367-BE07-AD7B27A42D83}"/>
              </a:ext>
            </a:extLst>
          </p:cNvPr>
          <p:cNvGrpSpPr/>
          <p:nvPr/>
        </p:nvGrpSpPr>
        <p:grpSpPr>
          <a:xfrm>
            <a:off x="0" y="0"/>
            <a:ext cx="5134585" cy="5134586"/>
            <a:chOff x="0" y="0"/>
            <a:chExt cx="5134585" cy="5134586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F86A6A2B-F9D8-427D-A390-675085F50EE7}"/>
                </a:ext>
              </a:extLst>
            </p:cNvPr>
            <p:cNvSpPr/>
            <p:nvPr/>
          </p:nvSpPr>
          <p:spPr>
            <a:xfrm>
              <a:off x="0" y="0"/>
              <a:ext cx="5134585" cy="5134586"/>
            </a:xfrm>
            <a:custGeom>
              <a:avLst/>
              <a:gdLst>
                <a:gd name="connsiteX0" fmla="*/ 5134586 w 5134585"/>
                <a:gd name="connsiteY0" fmla="*/ 2567293 h 5134586"/>
                <a:gd name="connsiteX1" fmla="*/ 2567293 w 5134585"/>
                <a:gd name="connsiteY1" fmla="*/ 5134586 h 5134586"/>
                <a:gd name="connsiteX2" fmla="*/ 0 w 5134585"/>
                <a:gd name="connsiteY2" fmla="*/ 2567293 h 5134586"/>
                <a:gd name="connsiteX3" fmla="*/ 2567293 w 5134585"/>
                <a:gd name="connsiteY3" fmla="*/ 0 h 5134586"/>
                <a:gd name="connsiteX4" fmla="*/ 5134586 w 5134585"/>
                <a:gd name="connsiteY4" fmla="*/ 2567293 h 513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4585" h="5134586">
                  <a:moveTo>
                    <a:pt x="5134586" y="2567293"/>
                  </a:moveTo>
                  <a:cubicBezTo>
                    <a:pt x="5134586" y="3985170"/>
                    <a:pt x="3985170" y="5134586"/>
                    <a:pt x="2567293" y="5134586"/>
                  </a:cubicBezTo>
                  <a:cubicBezTo>
                    <a:pt x="1149416" y="5134586"/>
                    <a:pt x="0" y="3985170"/>
                    <a:pt x="0" y="2567293"/>
                  </a:cubicBezTo>
                  <a:cubicBezTo>
                    <a:pt x="0" y="1149416"/>
                    <a:pt x="1149416" y="0"/>
                    <a:pt x="2567293" y="0"/>
                  </a:cubicBezTo>
                  <a:cubicBezTo>
                    <a:pt x="3985170" y="0"/>
                    <a:pt x="5134586" y="1149416"/>
                    <a:pt x="5134586" y="2567293"/>
                  </a:cubicBezTo>
                  <a:close/>
                </a:path>
              </a:pathLst>
            </a:custGeom>
            <a:solidFill>
              <a:srgbClr val="F9F0C9"/>
            </a:solidFill>
            <a:ln w="158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F8C02EDA-49CF-4059-A109-9F2BABCAE83F}"/>
                </a:ext>
              </a:extLst>
            </p:cNvPr>
            <p:cNvSpPr/>
            <p:nvPr/>
          </p:nvSpPr>
          <p:spPr>
            <a:xfrm>
              <a:off x="370831" y="370831"/>
              <a:ext cx="4392923" cy="4392923"/>
            </a:xfrm>
            <a:custGeom>
              <a:avLst/>
              <a:gdLst>
                <a:gd name="connsiteX0" fmla="*/ 4392924 w 4392923"/>
                <a:gd name="connsiteY0" fmla="*/ 2196462 h 4392923"/>
                <a:gd name="connsiteX1" fmla="*/ 2196462 w 4392923"/>
                <a:gd name="connsiteY1" fmla="*/ 4392924 h 4392923"/>
                <a:gd name="connsiteX2" fmla="*/ 0 w 4392923"/>
                <a:gd name="connsiteY2" fmla="*/ 2196462 h 4392923"/>
                <a:gd name="connsiteX3" fmla="*/ 2196462 w 4392923"/>
                <a:gd name="connsiteY3" fmla="*/ 0 h 4392923"/>
                <a:gd name="connsiteX4" fmla="*/ 4392924 w 4392923"/>
                <a:gd name="connsiteY4" fmla="*/ 2196462 h 43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2923" h="4392923">
                  <a:moveTo>
                    <a:pt x="4392924" y="2196462"/>
                  </a:moveTo>
                  <a:cubicBezTo>
                    <a:pt x="4392924" y="3409534"/>
                    <a:pt x="3409534" y="4392924"/>
                    <a:pt x="2196462" y="4392924"/>
                  </a:cubicBezTo>
                  <a:cubicBezTo>
                    <a:pt x="983389" y="4392924"/>
                    <a:pt x="0" y="3409534"/>
                    <a:pt x="0" y="2196462"/>
                  </a:cubicBezTo>
                  <a:cubicBezTo>
                    <a:pt x="0" y="983389"/>
                    <a:pt x="983389" y="0"/>
                    <a:pt x="2196462" y="0"/>
                  </a:cubicBezTo>
                  <a:cubicBezTo>
                    <a:pt x="3409534" y="0"/>
                    <a:pt x="4392924" y="983389"/>
                    <a:pt x="4392924" y="2196462"/>
                  </a:cubicBezTo>
                  <a:close/>
                </a:path>
              </a:pathLst>
            </a:custGeom>
            <a:solidFill>
              <a:srgbClr val="FCF7E4"/>
            </a:solidFill>
            <a:ln w="158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BC82CB4E-0F0A-40D1-B3AE-6834FE58CD29}"/>
                </a:ext>
              </a:extLst>
            </p:cNvPr>
            <p:cNvSpPr/>
            <p:nvPr/>
          </p:nvSpPr>
          <p:spPr>
            <a:xfrm>
              <a:off x="809806" y="809806"/>
              <a:ext cx="3514972" cy="3514972"/>
            </a:xfrm>
            <a:custGeom>
              <a:avLst/>
              <a:gdLst>
                <a:gd name="connsiteX0" fmla="*/ 3514973 w 3514972"/>
                <a:gd name="connsiteY0" fmla="*/ 1757486 h 3514972"/>
                <a:gd name="connsiteX1" fmla="*/ 1757486 w 3514972"/>
                <a:gd name="connsiteY1" fmla="*/ 3514973 h 3514972"/>
                <a:gd name="connsiteX2" fmla="*/ 0 w 3514972"/>
                <a:gd name="connsiteY2" fmla="*/ 1757486 h 3514972"/>
                <a:gd name="connsiteX3" fmla="*/ 1757486 w 3514972"/>
                <a:gd name="connsiteY3" fmla="*/ 0 h 3514972"/>
                <a:gd name="connsiteX4" fmla="*/ 3514973 w 3514972"/>
                <a:gd name="connsiteY4" fmla="*/ 1757486 h 351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972" h="3514972">
                  <a:moveTo>
                    <a:pt x="3514973" y="1757486"/>
                  </a:moveTo>
                  <a:cubicBezTo>
                    <a:pt x="3514973" y="2728119"/>
                    <a:pt x="2728119" y="3514973"/>
                    <a:pt x="1757486" y="3514973"/>
                  </a:cubicBezTo>
                  <a:cubicBezTo>
                    <a:pt x="786853" y="3514973"/>
                    <a:pt x="0" y="2728119"/>
                    <a:pt x="0" y="1757486"/>
                  </a:cubicBezTo>
                  <a:cubicBezTo>
                    <a:pt x="0" y="786853"/>
                    <a:pt x="786853" y="0"/>
                    <a:pt x="1757486" y="0"/>
                  </a:cubicBezTo>
                  <a:cubicBezTo>
                    <a:pt x="2728119" y="0"/>
                    <a:pt x="3514973" y="786853"/>
                    <a:pt x="3514973" y="1757486"/>
                  </a:cubicBezTo>
                  <a:close/>
                </a:path>
              </a:pathLst>
            </a:custGeom>
            <a:solidFill>
              <a:srgbClr val="FFFFFF"/>
            </a:solidFill>
            <a:ln w="158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ตัวแทนข้อความ 49">
            <a:extLst>
              <a:ext uri="{FF2B5EF4-FFF2-40B4-BE49-F238E27FC236}">
                <a16:creationId xmlns:a16="http://schemas.microsoft.com/office/drawing/2014/main" id="{BC54D8C1-322C-4FF3-AF01-1F7E5AA28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866" y="1664491"/>
            <a:ext cx="4470686" cy="1634356"/>
          </a:xfrm>
        </p:spPr>
        <p:txBody>
          <a:bodyPr>
            <a:noAutofit/>
          </a:bodyPr>
          <a:lstStyle>
            <a:lvl1pPr marL="0" indent="0" algn="ctr">
              <a:buNone/>
              <a:defRPr sz="100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47" name="ตัวแทนข้อความ 49">
            <a:extLst>
              <a:ext uri="{FF2B5EF4-FFF2-40B4-BE49-F238E27FC236}">
                <a16:creationId xmlns:a16="http://schemas.microsoft.com/office/drawing/2014/main" id="{B6AF3557-304E-4521-ADCF-5F8E98631F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4866" y="3076877"/>
            <a:ext cx="3899912" cy="864393"/>
          </a:xfrm>
        </p:spPr>
        <p:txBody>
          <a:bodyPr>
            <a:noAutofit/>
          </a:bodyPr>
          <a:lstStyle>
            <a:lvl1pPr marL="0" indent="0" algn="ctr">
              <a:buNone/>
              <a:defRPr sz="48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err="1"/>
              <a:t>powerpoint</a:t>
            </a:r>
            <a:endParaRPr lang="en-US" dirty="0"/>
          </a:p>
        </p:txBody>
      </p:sp>
      <p:sp>
        <p:nvSpPr>
          <p:cNvPr id="49" name="ตัวแทนข้อความ 49">
            <a:extLst>
              <a:ext uri="{FF2B5EF4-FFF2-40B4-BE49-F238E27FC236}">
                <a16:creationId xmlns:a16="http://schemas.microsoft.com/office/drawing/2014/main" id="{1622E29B-FB89-4BB2-BA9C-71B27B09C3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7937" y="1192243"/>
            <a:ext cx="2338257" cy="7831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0" name="ตัวแทนข้อความ 49">
            <a:extLst>
              <a:ext uri="{FF2B5EF4-FFF2-40B4-BE49-F238E27FC236}">
                <a16:creationId xmlns:a16="http://schemas.microsoft.com/office/drawing/2014/main" id="{45F9F29B-DD53-46C9-AF13-A90E47241A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7936" y="447541"/>
            <a:ext cx="2338257" cy="744702"/>
          </a:xfrm>
        </p:spPr>
        <p:txBody>
          <a:bodyPr>
            <a:noAutofit/>
          </a:bodyPr>
          <a:lstStyle>
            <a:lvl1pPr marL="0" indent="0" algn="ctr">
              <a:buNone/>
              <a:defRPr sz="5400" spc="0" baseline="0">
                <a:solidFill>
                  <a:schemeClr val="accent3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24M</a:t>
            </a:r>
          </a:p>
        </p:txBody>
      </p:sp>
      <p:sp>
        <p:nvSpPr>
          <p:cNvPr id="51" name="ตัวแทนข้อความ 49">
            <a:extLst>
              <a:ext uri="{FF2B5EF4-FFF2-40B4-BE49-F238E27FC236}">
                <a16:creationId xmlns:a16="http://schemas.microsoft.com/office/drawing/2014/main" id="{DF795E74-40B0-4542-B308-F35E473BA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7936" y="4040689"/>
            <a:ext cx="2338257" cy="7831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2" name="ตัวแทนข้อความ 49">
            <a:extLst>
              <a:ext uri="{FF2B5EF4-FFF2-40B4-BE49-F238E27FC236}">
                <a16:creationId xmlns:a16="http://schemas.microsoft.com/office/drawing/2014/main" id="{6FF83E63-351F-481B-A764-FC046F24B0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7935" y="3295987"/>
            <a:ext cx="2338257" cy="744702"/>
          </a:xfrm>
        </p:spPr>
        <p:txBody>
          <a:bodyPr>
            <a:noAutofit/>
          </a:bodyPr>
          <a:lstStyle>
            <a:lvl1pPr marL="0" indent="0" algn="ctr">
              <a:buNone/>
              <a:defRPr sz="5400" spc="0" baseline="0">
                <a:solidFill>
                  <a:schemeClr val="accent3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53" name="ตัวแทนข้อความ 49">
            <a:extLst>
              <a:ext uri="{FF2B5EF4-FFF2-40B4-BE49-F238E27FC236}">
                <a16:creationId xmlns:a16="http://schemas.microsoft.com/office/drawing/2014/main" id="{0C844B74-AAF7-47BF-BD86-2F0EB893FA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154" y="1936945"/>
            <a:ext cx="3240675" cy="728164"/>
          </a:xfrm>
        </p:spPr>
        <p:txBody>
          <a:bodyPr>
            <a:noAutofit/>
          </a:bodyPr>
          <a:lstStyle>
            <a:lvl1pPr marL="0" indent="0" algn="ctr">
              <a:buNone/>
              <a:defRPr sz="58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54" name="ตัวแทนข้อความ 49">
            <a:extLst>
              <a:ext uri="{FF2B5EF4-FFF2-40B4-BE49-F238E27FC236}">
                <a16:creationId xmlns:a16="http://schemas.microsoft.com/office/drawing/2014/main" id="{60E5CDB1-F96A-41A3-9B32-318B154D4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29153" y="2647020"/>
            <a:ext cx="3240675" cy="423996"/>
          </a:xfrm>
        </p:spPr>
        <p:txBody>
          <a:bodyPr>
            <a:noAutofit/>
          </a:bodyPr>
          <a:lstStyle>
            <a:lvl1pPr marL="0" indent="0" algn="ctr">
              <a:buNone/>
              <a:defRPr sz="3000" spc="-1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err="1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0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ตัวแทนข้อความ 49">
            <a:extLst>
              <a:ext uri="{FF2B5EF4-FFF2-40B4-BE49-F238E27FC236}">
                <a16:creationId xmlns:a16="http://schemas.microsoft.com/office/drawing/2014/main" id="{F9E7DD69-430B-4410-AEF8-1F1E1D1CD3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3423" y="2064179"/>
            <a:ext cx="3121060" cy="1006958"/>
          </a:xfrm>
        </p:spPr>
        <p:txBody>
          <a:bodyPr>
            <a:noAutofit/>
          </a:bodyPr>
          <a:lstStyle>
            <a:lvl1pPr marL="0" indent="0" algn="r">
              <a:lnSpc>
                <a:spcPct val="105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77" name="ตัวแทนข้อความ 49">
            <a:extLst>
              <a:ext uri="{FF2B5EF4-FFF2-40B4-BE49-F238E27FC236}">
                <a16:creationId xmlns:a16="http://schemas.microsoft.com/office/drawing/2014/main" id="{DD1CC15E-38A8-44B2-9844-9791BAAC27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2346" y="455506"/>
            <a:ext cx="3240675" cy="728164"/>
          </a:xfrm>
        </p:spPr>
        <p:txBody>
          <a:bodyPr>
            <a:noAutofit/>
          </a:bodyPr>
          <a:lstStyle>
            <a:lvl1pPr marL="0" indent="0" algn="r">
              <a:buNone/>
              <a:defRPr sz="58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78" name="ตัวแทนข้อความ 49">
            <a:extLst>
              <a:ext uri="{FF2B5EF4-FFF2-40B4-BE49-F238E27FC236}">
                <a16:creationId xmlns:a16="http://schemas.microsoft.com/office/drawing/2014/main" id="{6321837B-4E98-4E35-AB77-A5B76DBF52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22346" y="1165581"/>
            <a:ext cx="3240675" cy="423996"/>
          </a:xfrm>
        </p:spPr>
        <p:txBody>
          <a:bodyPr>
            <a:noAutofit/>
          </a:bodyPr>
          <a:lstStyle>
            <a:lvl1pPr marL="0" indent="0" algn="r">
              <a:buNone/>
              <a:defRPr sz="3000" spc="-1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err="1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7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ราฟิก 2">
            <a:extLst>
              <a:ext uri="{FF2B5EF4-FFF2-40B4-BE49-F238E27FC236}">
                <a16:creationId xmlns:a16="http://schemas.microsoft.com/office/drawing/2014/main" id="{0ACCA91C-8EE3-49A9-B58C-181D50B32297}"/>
              </a:ext>
            </a:extLst>
          </p:cNvPr>
          <p:cNvGrpSpPr/>
          <p:nvPr/>
        </p:nvGrpSpPr>
        <p:grpSpPr>
          <a:xfrm>
            <a:off x="5056187" y="-1190625"/>
            <a:ext cx="3937000" cy="3937000"/>
            <a:chOff x="5056187" y="-1190625"/>
            <a:chExt cx="3937000" cy="3937000"/>
          </a:xfrm>
        </p:grpSpPr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3E563435-EF6B-4852-BC2E-F8266CB51122}"/>
                </a:ext>
              </a:extLst>
            </p:cNvPr>
            <p:cNvSpPr/>
            <p:nvPr/>
          </p:nvSpPr>
          <p:spPr>
            <a:xfrm>
              <a:off x="5056187" y="-1190625"/>
              <a:ext cx="3937000" cy="3937000"/>
            </a:xfrm>
            <a:custGeom>
              <a:avLst/>
              <a:gdLst>
                <a:gd name="connsiteX0" fmla="*/ 3937000 w 3937000"/>
                <a:gd name="connsiteY0" fmla="*/ 1968500 h 3937000"/>
                <a:gd name="connsiteX1" fmla="*/ 1968500 w 3937000"/>
                <a:gd name="connsiteY1" fmla="*/ 3937000 h 3937000"/>
                <a:gd name="connsiteX2" fmla="*/ 0 w 3937000"/>
                <a:gd name="connsiteY2" fmla="*/ 1968500 h 3937000"/>
                <a:gd name="connsiteX3" fmla="*/ 1968500 w 3937000"/>
                <a:gd name="connsiteY3" fmla="*/ 0 h 3937000"/>
                <a:gd name="connsiteX4" fmla="*/ 3937000 w 3937000"/>
                <a:gd name="connsiteY4" fmla="*/ 1968500 h 393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7000" h="3937000">
                  <a:moveTo>
                    <a:pt x="3937000" y="1968500"/>
                  </a:moveTo>
                  <a:cubicBezTo>
                    <a:pt x="3937000" y="3055673"/>
                    <a:pt x="3055673" y="3937000"/>
                    <a:pt x="1968500" y="3937000"/>
                  </a:cubicBezTo>
                  <a:cubicBezTo>
                    <a:pt x="881328" y="3937000"/>
                    <a:pt x="0" y="3055673"/>
                    <a:pt x="0" y="1968500"/>
                  </a:cubicBezTo>
                  <a:cubicBezTo>
                    <a:pt x="0" y="881327"/>
                    <a:pt x="881328" y="0"/>
                    <a:pt x="1968500" y="0"/>
                  </a:cubicBezTo>
                  <a:cubicBezTo>
                    <a:pt x="3055673" y="0"/>
                    <a:pt x="3937000" y="881327"/>
                    <a:pt x="3937000" y="1968500"/>
                  </a:cubicBezTo>
                  <a:close/>
                </a:path>
              </a:pathLst>
            </a:custGeom>
            <a:solidFill>
              <a:srgbClr val="F9F0C9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09513CA1-A6E7-4303-A75C-375EED54EE98}"/>
                </a:ext>
              </a:extLst>
            </p:cNvPr>
            <p:cNvSpPr/>
            <p:nvPr/>
          </p:nvSpPr>
          <p:spPr>
            <a:xfrm>
              <a:off x="5340350" y="-906462"/>
              <a:ext cx="3368675" cy="3368675"/>
            </a:xfrm>
            <a:custGeom>
              <a:avLst/>
              <a:gdLst>
                <a:gd name="connsiteX0" fmla="*/ 3368675 w 3368675"/>
                <a:gd name="connsiteY0" fmla="*/ 1684338 h 3368675"/>
                <a:gd name="connsiteX1" fmla="*/ 1684337 w 3368675"/>
                <a:gd name="connsiteY1" fmla="*/ 3368675 h 3368675"/>
                <a:gd name="connsiteX2" fmla="*/ -1 w 3368675"/>
                <a:gd name="connsiteY2" fmla="*/ 1684338 h 3368675"/>
                <a:gd name="connsiteX3" fmla="*/ 1684337 w 3368675"/>
                <a:gd name="connsiteY3" fmla="*/ 0 h 3368675"/>
                <a:gd name="connsiteX4" fmla="*/ 3368675 w 3368675"/>
                <a:gd name="connsiteY4" fmla="*/ 1684338 h 336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675" h="3368675">
                  <a:moveTo>
                    <a:pt x="3368675" y="1684338"/>
                  </a:moveTo>
                  <a:cubicBezTo>
                    <a:pt x="3368675" y="2614572"/>
                    <a:pt x="2614571" y="3368675"/>
                    <a:pt x="1684337" y="3368675"/>
                  </a:cubicBezTo>
                  <a:cubicBezTo>
                    <a:pt x="754103" y="3368675"/>
                    <a:pt x="-1" y="2614572"/>
                    <a:pt x="-1" y="1684338"/>
                  </a:cubicBezTo>
                  <a:cubicBezTo>
                    <a:pt x="-1" y="754104"/>
                    <a:pt x="754103" y="0"/>
                    <a:pt x="1684337" y="0"/>
                  </a:cubicBezTo>
                  <a:cubicBezTo>
                    <a:pt x="2614571" y="0"/>
                    <a:pt x="3368675" y="754104"/>
                    <a:pt x="3368675" y="1684338"/>
                  </a:cubicBezTo>
                  <a:close/>
                </a:path>
              </a:pathLst>
            </a:custGeom>
            <a:solidFill>
              <a:srgbClr val="FCF7E4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รูปแบบอิสระ: รูปร่าง 9">
              <a:extLst>
                <a:ext uri="{FF2B5EF4-FFF2-40B4-BE49-F238E27FC236}">
                  <a16:creationId xmlns:a16="http://schemas.microsoft.com/office/drawing/2014/main" id="{5899947B-99B0-407B-9CF1-72A6F4023BDA}"/>
                </a:ext>
              </a:extLst>
            </p:cNvPr>
            <p:cNvSpPr/>
            <p:nvPr/>
          </p:nvSpPr>
          <p:spPr>
            <a:xfrm>
              <a:off x="5676900" y="-569912"/>
              <a:ext cx="2695574" cy="2695575"/>
            </a:xfrm>
            <a:custGeom>
              <a:avLst/>
              <a:gdLst>
                <a:gd name="connsiteX0" fmla="*/ 2695576 w 2695574"/>
                <a:gd name="connsiteY0" fmla="*/ 1347788 h 2695575"/>
                <a:gd name="connsiteX1" fmla="*/ 1347788 w 2695574"/>
                <a:gd name="connsiteY1" fmla="*/ 2695575 h 2695575"/>
                <a:gd name="connsiteX2" fmla="*/ 1 w 2695574"/>
                <a:gd name="connsiteY2" fmla="*/ 1347787 h 2695575"/>
                <a:gd name="connsiteX3" fmla="*/ 1347788 w 2695574"/>
                <a:gd name="connsiteY3" fmla="*/ 0 h 2695575"/>
                <a:gd name="connsiteX4" fmla="*/ 2695576 w 2695574"/>
                <a:gd name="connsiteY4" fmla="*/ 1347788 h 269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5574" h="2695575">
                  <a:moveTo>
                    <a:pt x="2695576" y="1347788"/>
                  </a:moveTo>
                  <a:cubicBezTo>
                    <a:pt x="2695576" y="2092150"/>
                    <a:pt x="2092151" y="2695575"/>
                    <a:pt x="1347788" y="2695575"/>
                  </a:cubicBezTo>
                  <a:cubicBezTo>
                    <a:pt x="603426" y="2695575"/>
                    <a:pt x="1" y="2092150"/>
                    <a:pt x="1" y="1347787"/>
                  </a:cubicBezTo>
                  <a:cubicBezTo>
                    <a:pt x="1" y="603425"/>
                    <a:pt x="603426" y="0"/>
                    <a:pt x="1347788" y="0"/>
                  </a:cubicBezTo>
                  <a:cubicBezTo>
                    <a:pt x="2092151" y="0"/>
                    <a:pt x="2695576" y="603425"/>
                    <a:pt x="2695576" y="1347788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กราฟิก 2">
            <a:extLst>
              <a:ext uri="{FF2B5EF4-FFF2-40B4-BE49-F238E27FC236}">
                <a16:creationId xmlns:a16="http://schemas.microsoft.com/office/drawing/2014/main" id="{EC57EF41-3E30-49AB-9AC5-9F8B249E4FE1}"/>
              </a:ext>
            </a:extLst>
          </p:cNvPr>
          <p:cNvGrpSpPr/>
          <p:nvPr/>
        </p:nvGrpSpPr>
        <p:grpSpPr>
          <a:xfrm>
            <a:off x="246062" y="-1190625"/>
            <a:ext cx="3937000" cy="3937000"/>
            <a:chOff x="246062" y="-1190625"/>
            <a:chExt cx="3937000" cy="3937000"/>
          </a:xfrm>
        </p:grpSpPr>
        <p:sp>
          <p:nvSpPr>
            <p:cNvPr id="12" name="รูปแบบอิสระ: รูปร่าง 11">
              <a:extLst>
                <a:ext uri="{FF2B5EF4-FFF2-40B4-BE49-F238E27FC236}">
                  <a16:creationId xmlns:a16="http://schemas.microsoft.com/office/drawing/2014/main" id="{30DF4015-57E9-4A41-94B5-ECB4BB0F1EE8}"/>
                </a:ext>
              </a:extLst>
            </p:cNvPr>
            <p:cNvSpPr/>
            <p:nvPr/>
          </p:nvSpPr>
          <p:spPr>
            <a:xfrm>
              <a:off x="246062" y="-1190625"/>
              <a:ext cx="3937000" cy="3937000"/>
            </a:xfrm>
            <a:custGeom>
              <a:avLst/>
              <a:gdLst>
                <a:gd name="connsiteX0" fmla="*/ 3937000 w 3937000"/>
                <a:gd name="connsiteY0" fmla="*/ 1968500 h 3937000"/>
                <a:gd name="connsiteX1" fmla="*/ 1968500 w 3937000"/>
                <a:gd name="connsiteY1" fmla="*/ 3937000 h 3937000"/>
                <a:gd name="connsiteX2" fmla="*/ 0 w 3937000"/>
                <a:gd name="connsiteY2" fmla="*/ 1968500 h 3937000"/>
                <a:gd name="connsiteX3" fmla="*/ 1968500 w 3937000"/>
                <a:gd name="connsiteY3" fmla="*/ 0 h 3937000"/>
                <a:gd name="connsiteX4" fmla="*/ 3937000 w 3937000"/>
                <a:gd name="connsiteY4" fmla="*/ 1968500 h 393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7000" h="3937000">
                  <a:moveTo>
                    <a:pt x="3937000" y="1968500"/>
                  </a:moveTo>
                  <a:cubicBezTo>
                    <a:pt x="3937000" y="3055673"/>
                    <a:pt x="3055673" y="3937000"/>
                    <a:pt x="1968500" y="3937000"/>
                  </a:cubicBezTo>
                  <a:cubicBezTo>
                    <a:pt x="881328" y="3937000"/>
                    <a:pt x="0" y="3055673"/>
                    <a:pt x="0" y="1968500"/>
                  </a:cubicBezTo>
                  <a:cubicBezTo>
                    <a:pt x="0" y="881327"/>
                    <a:pt x="881328" y="0"/>
                    <a:pt x="1968500" y="0"/>
                  </a:cubicBezTo>
                  <a:cubicBezTo>
                    <a:pt x="3055673" y="0"/>
                    <a:pt x="3937000" y="881327"/>
                    <a:pt x="3937000" y="1968500"/>
                  </a:cubicBezTo>
                  <a:close/>
                </a:path>
              </a:pathLst>
            </a:custGeom>
            <a:solidFill>
              <a:srgbClr val="F9F0C9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รูปแบบอิสระ: รูปร่าง 12">
              <a:extLst>
                <a:ext uri="{FF2B5EF4-FFF2-40B4-BE49-F238E27FC236}">
                  <a16:creationId xmlns:a16="http://schemas.microsoft.com/office/drawing/2014/main" id="{28886789-8390-4E1A-8F41-1946226939DA}"/>
                </a:ext>
              </a:extLst>
            </p:cNvPr>
            <p:cNvSpPr/>
            <p:nvPr/>
          </p:nvSpPr>
          <p:spPr>
            <a:xfrm>
              <a:off x="530225" y="-906462"/>
              <a:ext cx="3368675" cy="3368675"/>
            </a:xfrm>
            <a:custGeom>
              <a:avLst/>
              <a:gdLst>
                <a:gd name="connsiteX0" fmla="*/ 3368675 w 3368675"/>
                <a:gd name="connsiteY0" fmla="*/ 1684338 h 3368675"/>
                <a:gd name="connsiteX1" fmla="*/ 1684338 w 3368675"/>
                <a:gd name="connsiteY1" fmla="*/ 3368675 h 3368675"/>
                <a:gd name="connsiteX2" fmla="*/ 0 w 3368675"/>
                <a:gd name="connsiteY2" fmla="*/ 1684338 h 3368675"/>
                <a:gd name="connsiteX3" fmla="*/ 1684338 w 3368675"/>
                <a:gd name="connsiteY3" fmla="*/ 0 h 3368675"/>
                <a:gd name="connsiteX4" fmla="*/ 3368675 w 3368675"/>
                <a:gd name="connsiteY4" fmla="*/ 1684338 h 336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675" h="3368675">
                  <a:moveTo>
                    <a:pt x="3368675" y="1684338"/>
                  </a:moveTo>
                  <a:cubicBezTo>
                    <a:pt x="3368675" y="2614572"/>
                    <a:pt x="2614572" y="3368675"/>
                    <a:pt x="1684338" y="3368675"/>
                  </a:cubicBezTo>
                  <a:cubicBezTo>
                    <a:pt x="754104" y="3368675"/>
                    <a:pt x="0" y="2614572"/>
                    <a:pt x="0" y="1684338"/>
                  </a:cubicBezTo>
                  <a:cubicBezTo>
                    <a:pt x="0" y="754104"/>
                    <a:pt x="754104" y="0"/>
                    <a:pt x="1684338" y="0"/>
                  </a:cubicBezTo>
                  <a:cubicBezTo>
                    <a:pt x="2614572" y="0"/>
                    <a:pt x="3368675" y="754104"/>
                    <a:pt x="3368675" y="1684338"/>
                  </a:cubicBezTo>
                  <a:close/>
                </a:path>
              </a:pathLst>
            </a:custGeom>
            <a:solidFill>
              <a:srgbClr val="FCF7E4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4FEBC100-6B69-46F6-864C-B6EB678683A0}"/>
                </a:ext>
              </a:extLst>
            </p:cNvPr>
            <p:cNvSpPr/>
            <p:nvPr/>
          </p:nvSpPr>
          <p:spPr>
            <a:xfrm>
              <a:off x="866774" y="-569912"/>
              <a:ext cx="2695575" cy="2695575"/>
            </a:xfrm>
            <a:custGeom>
              <a:avLst/>
              <a:gdLst>
                <a:gd name="connsiteX0" fmla="*/ 2695575 w 2695575"/>
                <a:gd name="connsiteY0" fmla="*/ 1347788 h 2695575"/>
                <a:gd name="connsiteX1" fmla="*/ 1347788 w 2695575"/>
                <a:gd name="connsiteY1" fmla="*/ 2695575 h 2695575"/>
                <a:gd name="connsiteX2" fmla="*/ 0 w 2695575"/>
                <a:gd name="connsiteY2" fmla="*/ 1347787 h 2695575"/>
                <a:gd name="connsiteX3" fmla="*/ 1347788 w 2695575"/>
                <a:gd name="connsiteY3" fmla="*/ 0 h 2695575"/>
                <a:gd name="connsiteX4" fmla="*/ 2695575 w 2695575"/>
                <a:gd name="connsiteY4" fmla="*/ 1347788 h 269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5575" h="2695575">
                  <a:moveTo>
                    <a:pt x="2695575" y="1347788"/>
                  </a:moveTo>
                  <a:cubicBezTo>
                    <a:pt x="2695575" y="2092150"/>
                    <a:pt x="2092150" y="2695575"/>
                    <a:pt x="1347788" y="2695575"/>
                  </a:cubicBezTo>
                  <a:cubicBezTo>
                    <a:pt x="603425" y="2695575"/>
                    <a:pt x="0" y="2092150"/>
                    <a:pt x="0" y="1347787"/>
                  </a:cubicBezTo>
                  <a:cubicBezTo>
                    <a:pt x="0" y="603425"/>
                    <a:pt x="603425" y="0"/>
                    <a:pt x="1347788" y="0"/>
                  </a:cubicBezTo>
                  <a:cubicBezTo>
                    <a:pt x="2092150" y="0"/>
                    <a:pt x="2695575" y="603425"/>
                    <a:pt x="2695575" y="1347788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กราฟิก 2">
            <a:extLst>
              <a:ext uri="{FF2B5EF4-FFF2-40B4-BE49-F238E27FC236}">
                <a16:creationId xmlns:a16="http://schemas.microsoft.com/office/drawing/2014/main" id="{B6989C65-CF2F-4A26-816E-F482E2CEFE22}"/>
              </a:ext>
            </a:extLst>
          </p:cNvPr>
          <p:cNvGrpSpPr/>
          <p:nvPr/>
        </p:nvGrpSpPr>
        <p:grpSpPr>
          <a:xfrm>
            <a:off x="3780642" y="1472350"/>
            <a:ext cx="1580352" cy="2591649"/>
            <a:chOff x="3780642" y="1472350"/>
            <a:chExt cx="1580352" cy="2591649"/>
          </a:xfrm>
        </p:grpSpPr>
        <p:sp>
          <p:nvSpPr>
            <p:cNvPr id="16" name="รูปแบบอิสระ: รูปร่าง 15">
              <a:extLst>
                <a:ext uri="{FF2B5EF4-FFF2-40B4-BE49-F238E27FC236}">
                  <a16:creationId xmlns:a16="http://schemas.microsoft.com/office/drawing/2014/main" id="{A49B6407-4B5E-4DEF-9725-819F69E4BD30}"/>
                </a:ext>
              </a:extLst>
            </p:cNvPr>
            <p:cNvSpPr/>
            <p:nvPr/>
          </p:nvSpPr>
          <p:spPr>
            <a:xfrm>
              <a:off x="3780642" y="2703909"/>
              <a:ext cx="1580352" cy="1360090"/>
            </a:xfrm>
            <a:custGeom>
              <a:avLst/>
              <a:gdLst>
                <a:gd name="connsiteX0" fmla="*/ 964395 w 1580352"/>
                <a:gd name="connsiteY0" fmla="*/ 25003 h 1360090"/>
                <a:gd name="connsiteX1" fmla="*/ 1308883 w 1580352"/>
                <a:gd name="connsiteY1" fmla="*/ 125016 h 1360090"/>
                <a:gd name="connsiteX2" fmla="*/ 1266020 w 1580352"/>
                <a:gd name="connsiteY2" fmla="*/ 239316 h 1360090"/>
                <a:gd name="connsiteX3" fmla="*/ 1166008 w 1580352"/>
                <a:gd name="connsiteY3" fmla="*/ 512366 h 1360090"/>
                <a:gd name="connsiteX4" fmla="*/ 1166008 w 1580352"/>
                <a:gd name="connsiteY4" fmla="*/ 685403 h 1360090"/>
                <a:gd name="connsiteX5" fmla="*/ 1567645 w 1580352"/>
                <a:gd name="connsiteY5" fmla="*/ 1058466 h 1360090"/>
                <a:gd name="connsiteX6" fmla="*/ 1266020 w 1580352"/>
                <a:gd name="connsiteY6" fmla="*/ 1360091 h 1360090"/>
                <a:gd name="connsiteX7" fmla="*/ 203983 w 1580352"/>
                <a:gd name="connsiteY7" fmla="*/ 1360091 h 1360090"/>
                <a:gd name="connsiteX8" fmla="*/ 16657 w 1580352"/>
                <a:gd name="connsiteY8" fmla="*/ 1072753 h 1360090"/>
                <a:gd name="connsiteX9" fmla="*/ 446870 w 1580352"/>
                <a:gd name="connsiteY9" fmla="*/ 771128 h 1360090"/>
                <a:gd name="connsiteX10" fmla="*/ 318283 w 1580352"/>
                <a:gd name="connsiteY10" fmla="*/ 598091 h 1360090"/>
                <a:gd name="connsiteX11" fmla="*/ 432582 w 1580352"/>
                <a:gd name="connsiteY11" fmla="*/ 210741 h 1360090"/>
                <a:gd name="connsiteX12" fmla="*/ 964395 w 1580352"/>
                <a:gd name="connsiteY12" fmla="*/ 25003 h 136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0352" h="1360090">
                  <a:moveTo>
                    <a:pt x="964395" y="25003"/>
                  </a:moveTo>
                  <a:cubicBezTo>
                    <a:pt x="964395" y="25003"/>
                    <a:pt x="1078695" y="-75009"/>
                    <a:pt x="1308883" y="125016"/>
                  </a:cubicBezTo>
                  <a:cubicBezTo>
                    <a:pt x="1308883" y="125016"/>
                    <a:pt x="1323170" y="139303"/>
                    <a:pt x="1266020" y="239316"/>
                  </a:cubicBezTo>
                  <a:cubicBezTo>
                    <a:pt x="1208870" y="339328"/>
                    <a:pt x="1180295" y="367903"/>
                    <a:pt x="1166008" y="512366"/>
                  </a:cubicBezTo>
                  <a:cubicBezTo>
                    <a:pt x="1151720" y="655241"/>
                    <a:pt x="1166008" y="685403"/>
                    <a:pt x="1166008" y="685403"/>
                  </a:cubicBezTo>
                  <a:cubicBezTo>
                    <a:pt x="1166008" y="685403"/>
                    <a:pt x="1524783" y="901303"/>
                    <a:pt x="1567645" y="1058466"/>
                  </a:cubicBezTo>
                  <a:cubicBezTo>
                    <a:pt x="1610508" y="1215628"/>
                    <a:pt x="1553358" y="1360091"/>
                    <a:pt x="1266020" y="1360091"/>
                  </a:cubicBezTo>
                  <a:cubicBezTo>
                    <a:pt x="978682" y="1360091"/>
                    <a:pt x="203983" y="1360091"/>
                    <a:pt x="203983" y="1360091"/>
                  </a:cubicBezTo>
                  <a:cubicBezTo>
                    <a:pt x="203983" y="1360091"/>
                    <a:pt x="-69067" y="1345803"/>
                    <a:pt x="16657" y="1072753"/>
                  </a:cubicBezTo>
                  <a:cubicBezTo>
                    <a:pt x="102383" y="799703"/>
                    <a:pt x="446870" y="771128"/>
                    <a:pt x="446870" y="771128"/>
                  </a:cubicBezTo>
                  <a:lnTo>
                    <a:pt x="318283" y="598091"/>
                  </a:lnTo>
                  <a:lnTo>
                    <a:pt x="432582" y="210741"/>
                  </a:lnTo>
                  <a:lnTo>
                    <a:pt x="964395" y="25003"/>
                  </a:lnTo>
                  <a:close/>
                </a:path>
              </a:pathLst>
            </a:custGeom>
            <a:solidFill>
              <a:srgbClr val="E37828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รูปแบบอิสระ: รูปร่าง 16">
              <a:extLst>
                <a:ext uri="{FF2B5EF4-FFF2-40B4-BE49-F238E27FC236}">
                  <a16:creationId xmlns:a16="http://schemas.microsoft.com/office/drawing/2014/main" id="{660AB7C4-585C-4267-9552-2017C8079B9D}"/>
                </a:ext>
              </a:extLst>
            </p:cNvPr>
            <p:cNvSpPr/>
            <p:nvPr/>
          </p:nvSpPr>
          <p:spPr>
            <a:xfrm>
              <a:off x="4923586" y="2868612"/>
              <a:ext cx="299385" cy="786212"/>
            </a:xfrm>
            <a:custGeom>
              <a:avLst/>
              <a:gdLst>
                <a:gd name="connsiteX0" fmla="*/ 159589 w 299385"/>
                <a:gd name="connsiteY0" fmla="*/ 0 h 786212"/>
                <a:gd name="connsiteX1" fmla="*/ 288176 w 299385"/>
                <a:gd name="connsiteY1" fmla="*/ 341313 h 786212"/>
                <a:gd name="connsiteX2" fmla="*/ 231026 w 299385"/>
                <a:gd name="connsiteY2" fmla="*/ 785813 h 786212"/>
                <a:gd name="connsiteX3" fmla="*/ 15126 w 299385"/>
                <a:gd name="connsiteY3" fmla="*/ 512763 h 786212"/>
                <a:gd name="connsiteX4" fmla="*/ 159589 w 299385"/>
                <a:gd name="connsiteY4" fmla="*/ 0 h 78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85" h="786212">
                  <a:moveTo>
                    <a:pt x="159589" y="0"/>
                  </a:moveTo>
                  <a:cubicBezTo>
                    <a:pt x="159589" y="0"/>
                    <a:pt x="259601" y="255587"/>
                    <a:pt x="288176" y="341313"/>
                  </a:cubicBezTo>
                  <a:cubicBezTo>
                    <a:pt x="316751" y="427038"/>
                    <a:pt x="288176" y="800100"/>
                    <a:pt x="231026" y="785813"/>
                  </a:cubicBezTo>
                  <a:cubicBezTo>
                    <a:pt x="173876" y="771525"/>
                    <a:pt x="131013" y="700087"/>
                    <a:pt x="15126" y="512763"/>
                  </a:cubicBezTo>
                  <a:cubicBezTo>
                    <a:pt x="15126" y="512763"/>
                    <a:pt x="-69012" y="247650"/>
                    <a:pt x="159589" y="0"/>
                  </a:cubicBezTo>
                  <a:close/>
                </a:path>
              </a:pathLst>
            </a:custGeom>
            <a:solidFill>
              <a:srgbClr val="E37828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28B41B70-BBBB-49B3-92BD-DF9D0BBF47FF}"/>
                </a:ext>
              </a:extLst>
            </p:cNvPr>
            <p:cNvSpPr/>
            <p:nvPr/>
          </p:nvSpPr>
          <p:spPr>
            <a:xfrm>
              <a:off x="4149724" y="3206750"/>
              <a:ext cx="847724" cy="333375"/>
            </a:xfrm>
            <a:custGeom>
              <a:avLst/>
              <a:gdLst>
                <a:gd name="connsiteX0" fmla="*/ 0 w 847724"/>
                <a:gd name="connsiteY0" fmla="*/ 31750 h 333375"/>
                <a:gd name="connsiteX1" fmla="*/ 847725 w 847724"/>
                <a:gd name="connsiteY1" fmla="*/ 31750 h 333375"/>
                <a:gd name="connsiteX2" fmla="*/ 847725 w 847724"/>
                <a:gd name="connsiteY2" fmla="*/ 333375 h 333375"/>
                <a:gd name="connsiteX3" fmla="*/ 15875 w 847724"/>
                <a:gd name="connsiteY3" fmla="*/ 333375 h 333375"/>
                <a:gd name="connsiteX4" fmla="*/ 0 w 847724"/>
                <a:gd name="connsiteY4" fmla="*/ 3175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4" h="333375">
                  <a:moveTo>
                    <a:pt x="0" y="31750"/>
                  </a:moveTo>
                  <a:cubicBezTo>
                    <a:pt x="0" y="31750"/>
                    <a:pt x="574675" y="-39688"/>
                    <a:pt x="847725" y="31750"/>
                  </a:cubicBezTo>
                  <a:lnTo>
                    <a:pt x="847725" y="333375"/>
                  </a:lnTo>
                  <a:lnTo>
                    <a:pt x="15875" y="333375"/>
                  </a:lnTo>
                  <a:lnTo>
                    <a:pt x="0" y="31750"/>
                  </a:lnTo>
                  <a:close/>
                </a:path>
              </a:pathLst>
            </a:custGeom>
            <a:solidFill>
              <a:srgbClr val="B1521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5CEDA69F-7858-4A09-AA64-A93DC06CACEA}"/>
                </a:ext>
              </a:extLst>
            </p:cNvPr>
            <p:cNvSpPr/>
            <p:nvPr/>
          </p:nvSpPr>
          <p:spPr>
            <a:xfrm>
              <a:off x="4316589" y="3053206"/>
              <a:ext cx="538341" cy="709775"/>
            </a:xfrm>
            <a:custGeom>
              <a:avLst/>
              <a:gdLst>
                <a:gd name="connsiteX0" fmla="*/ 90311 w 538341"/>
                <a:gd name="connsiteY0" fmla="*/ 256731 h 709775"/>
                <a:gd name="connsiteX1" fmla="*/ 4586 w 538341"/>
                <a:gd name="connsiteY1" fmla="*/ 55118 h 709775"/>
                <a:gd name="connsiteX2" fmla="*/ 463374 w 538341"/>
                <a:gd name="connsiteY2" fmla="*/ 40830 h 709775"/>
                <a:gd name="connsiteX3" fmla="*/ 391936 w 538341"/>
                <a:gd name="connsiteY3" fmla="*/ 242443 h 709775"/>
                <a:gd name="connsiteX4" fmla="*/ 534811 w 538341"/>
                <a:gd name="connsiteY4" fmla="*/ 644080 h 709775"/>
                <a:gd name="connsiteX5" fmla="*/ 17286 w 538341"/>
                <a:gd name="connsiteY5" fmla="*/ 672656 h 709775"/>
                <a:gd name="connsiteX6" fmla="*/ 90311 w 538341"/>
                <a:gd name="connsiteY6" fmla="*/ 256731 h 7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341" h="709775">
                  <a:moveTo>
                    <a:pt x="90311" y="256731"/>
                  </a:moveTo>
                  <a:cubicBezTo>
                    <a:pt x="90311" y="256731"/>
                    <a:pt x="-23989" y="83693"/>
                    <a:pt x="4586" y="55118"/>
                  </a:cubicBezTo>
                  <a:cubicBezTo>
                    <a:pt x="33161" y="26543"/>
                    <a:pt x="349073" y="-44894"/>
                    <a:pt x="463374" y="40830"/>
                  </a:cubicBezTo>
                  <a:cubicBezTo>
                    <a:pt x="463374" y="40830"/>
                    <a:pt x="477661" y="112268"/>
                    <a:pt x="391936" y="242443"/>
                  </a:cubicBezTo>
                  <a:cubicBezTo>
                    <a:pt x="391936" y="242443"/>
                    <a:pt x="564974" y="615506"/>
                    <a:pt x="534811" y="644080"/>
                  </a:cubicBezTo>
                  <a:cubicBezTo>
                    <a:pt x="506236" y="672656"/>
                    <a:pt x="31573" y="758381"/>
                    <a:pt x="17286" y="672656"/>
                  </a:cubicBezTo>
                  <a:cubicBezTo>
                    <a:pt x="4586" y="586930"/>
                    <a:pt x="90311" y="256731"/>
                    <a:pt x="90311" y="256731"/>
                  </a:cubicBezTo>
                  <a:close/>
                </a:path>
              </a:pathLst>
            </a:custGeom>
            <a:solidFill>
              <a:srgbClr val="983E0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รูปแบบอิสระ: รูปร่าง 19">
              <a:extLst>
                <a:ext uri="{FF2B5EF4-FFF2-40B4-BE49-F238E27FC236}">
                  <a16:creationId xmlns:a16="http://schemas.microsoft.com/office/drawing/2014/main" id="{1308DEC7-FB08-42CE-8C2F-E1AD7B4F6082}"/>
                </a:ext>
              </a:extLst>
            </p:cNvPr>
            <p:cNvSpPr/>
            <p:nvPr/>
          </p:nvSpPr>
          <p:spPr>
            <a:xfrm>
              <a:off x="3983139" y="2720974"/>
              <a:ext cx="753960" cy="977036"/>
            </a:xfrm>
            <a:custGeom>
              <a:avLst/>
              <a:gdLst>
                <a:gd name="connsiteX0" fmla="*/ 352324 w 753960"/>
                <a:gd name="connsiteY0" fmla="*/ 0 h 977036"/>
                <a:gd name="connsiteX1" fmla="*/ 64986 w 753960"/>
                <a:gd name="connsiteY1" fmla="*/ 344488 h 977036"/>
                <a:gd name="connsiteX2" fmla="*/ 22124 w 753960"/>
                <a:gd name="connsiteY2" fmla="*/ 760412 h 977036"/>
                <a:gd name="connsiteX3" fmla="*/ 582511 w 753960"/>
                <a:gd name="connsiteY3" fmla="*/ 976313 h 977036"/>
                <a:gd name="connsiteX4" fmla="*/ 668236 w 753960"/>
                <a:gd name="connsiteY4" fmla="*/ 933450 h 977036"/>
                <a:gd name="connsiteX5" fmla="*/ 495199 w 753960"/>
                <a:gd name="connsiteY5" fmla="*/ 890588 h 977036"/>
                <a:gd name="connsiteX6" fmla="*/ 538061 w 753960"/>
                <a:gd name="connsiteY6" fmla="*/ 862013 h 977036"/>
                <a:gd name="connsiteX7" fmla="*/ 380898 w 753960"/>
                <a:gd name="connsiteY7" fmla="*/ 804863 h 977036"/>
                <a:gd name="connsiteX8" fmla="*/ 179286 w 753960"/>
                <a:gd name="connsiteY8" fmla="*/ 588963 h 977036"/>
                <a:gd name="connsiteX9" fmla="*/ 250724 w 753960"/>
                <a:gd name="connsiteY9" fmla="*/ 287338 h 977036"/>
                <a:gd name="connsiteX10" fmla="*/ 753961 w 753960"/>
                <a:gd name="connsiteY10" fmla="*/ 0 h 977036"/>
                <a:gd name="connsiteX11" fmla="*/ 352324 w 753960"/>
                <a:gd name="connsiteY11" fmla="*/ 0 h 97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0" h="977036">
                  <a:moveTo>
                    <a:pt x="352324" y="0"/>
                  </a:moveTo>
                  <a:cubicBezTo>
                    <a:pt x="352324" y="0"/>
                    <a:pt x="150711" y="85725"/>
                    <a:pt x="64986" y="344488"/>
                  </a:cubicBezTo>
                  <a:cubicBezTo>
                    <a:pt x="-20739" y="603250"/>
                    <a:pt x="-6452" y="731838"/>
                    <a:pt x="22124" y="760412"/>
                  </a:cubicBezTo>
                  <a:cubicBezTo>
                    <a:pt x="50699" y="788988"/>
                    <a:pt x="438049" y="990600"/>
                    <a:pt x="582511" y="976313"/>
                  </a:cubicBezTo>
                  <a:cubicBezTo>
                    <a:pt x="582511" y="976313"/>
                    <a:pt x="653949" y="976313"/>
                    <a:pt x="668236" y="933450"/>
                  </a:cubicBezTo>
                  <a:cubicBezTo>
                    <a:pt x="682523" y="890588"/>
                    <a:pt x="582511" y="962025"/>
                    <a:pt x="495199" y="890588"/>
                  </a:cubicBezTo>
                  <a:cubicBezTo>
                    <a:pt x="495199" y="890588"/>
                    <a:pt x="623786" y="947738"/>
                    <a:pt x="538061" y="862013"/>
                  </a:cubicBezTo>
                  <a:cubicBezTo>
                    <a:pt x="452336" y="776287"/>
                    <a:pt x="409474" y="819150"/>
                    <a:pt x="380898" y="804863"/>
                  </a:cubicBezTo>
                  <a:cubicBezTo>
                    <a:pt x="380898" y="804863"/>
                    <a:pt x="280886" y="661988"/>
                    <a:pt x="179286" y="588963"/>
                  </a:cubicBezTo>
                  <a:lnTo>
                    <a:pt x="250724" y="287338"/>
                  </a:lnTo>
                  <a:cubicBezTo>
                    <a:pt x="250724" y="287338"/>
                    <a:pt x="738086" y="57150"/>
                    <a:pt x="753961" y="0"/>
                  </a:cubicBezTo>
                  <a:lnTo>
                    <a:pt x="352324" y="0"/>
                  </a:ln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รูปแบบอิสระ: รูปร่าง 20">
              <a:extLst>
                <a:ext uri="{FF2B5EF4-FFF2-40B4-BE49-F238E27FC236}">
                  <a16:creationId xmlns:a16="http://schemas.microsoft.com/office/drawing/2014/main" id="{3661E8AE-BBBC-48CB-B0D1-7D7FA204CA41}"/>
                </a:ext>
              </a:extLst>
            </p:cNvPr>
            <p:cNvSpPr/>
            <p:nvPr/>
          </p:nvSpPr>
          <p:spPr>
            <a:xfrm>
              <a:off x="4548017" y="3473449"/>
              <a:ext cx="484357" cy="299691"/>
            </a:xfrm>
            <a:custGeom>
              <a:avLst/>
              <a:gdLst>
                <a:gd name="connsiteX0" fmla="*/ 438320 w 484357"/>
                <a:gd name="connsiteY0" fmla="*/ 0 h 299691"/>
                <a:gd name="connsiteX1" fmla="*/ 271633 w 484357"/>
                <a:gd name="connsiteY1" fmla="*/ 115888 h 299691"/>
                <a:gd name="connsiteX2" fmla="*/ 173208 w 484357"/>
                <a:gd name="connsiteY2" fmla="*/ 136525 h 299691"/>
                <a:gd name="connsiteX3" fmla="*/ 112883 w 484357"/>
                <a:gd name="connsiteY3" fmla="*/ 215900 h 299691"/>
                <a:gd name="connsiteX4" fmla="*/ 182733 w 484357"/>
                <a:gd name="connsiteY4" fmla="*/ 206375 h 299691"/>
                <a:gd name="connsiteX5" fmla="*/ 125583 w 484357"/>
                <a:gd name="connsiteY5" fmla="*/ 244475 h 299691"/>
                <a:gd name="connsiteX6" fmla="*/ 170 w 484357"/>
                <a:gd name="connsiteY6" fmla="*/ 249238 h 299691"/>
                <a:gd name="connsiteX7" fmla="*/ 120820 w 484357"/>
                <a:gd name="connsiteY7" fmla="*/ 298450 h 299691"/>
                <a:gd name="connsiteX8" fmla="*/ 484358 w 484357"/>
                <a:gd name="connsiteY8" fmla="*/ 166688 h 299691"/>
                <a:gd name="connsiteX9" fmla="*/ 438320 w 484357"/>
                <a:gd name="connsiteY9" fmla="*/ 0 h 29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357" h="299691">
                  <a:moveTo>
                    <a:pt x="438320" y="0"/>
                  </a:moveTo>
                  <a:cubicBezTo>
                    <a:pt x="438320" y="0"/>
                    <a:pt x="300208" y="117475"/>
                    <a:pt x="271633" y="115888"/>
                  </a:cubicBezTo>
                  <a:cubicBezTo>
                    <a:pt x="244645" y="114300"/>
                    <a:pt x="231945" y="100013"/>
                    <a:pt x="173208" y="136525"/>
                  </a:cubicBezTo>
                  <a:cubicBezTo>
                    <a:pt x="116058" y="174625"/>
                    <a:pt x="84308" y="214313"/>
                    <a:pt x="112883" y="215900"/>
                  </a:cubicBezTo>
                  <a:cubicBezTo>
                    <a:pt x="139870" y="217488"/>
                    <a:pt x="182733" y="206375"/>
                    <a:pt x="182733" y="206375"/>
                  </a:cubicBezTo>
                  <a:cubicBezTo>
                    <a:pt x="182733" y="206375"/>
                    <a:pt x="152570" y="246063"/>
                    <a:pt x="125583" y="244475"/>
                  </a:cubicBezTo>
                  <a:cubicBezTo>
                    <a:pt x="98595" y="242888"/>
                    <a:pt x="3345" y="222250"/>
                    <a:pt x="170" y="249238"/>
                  </a:cubicBezTo>
                  <a:cubicBezTo>
                    <a:pt x="-3005" y="276225"/>
                    <a:pt x="38270" y="293688"/>
                    <a:pt x="120820" y="298450"/>
                  </a:cubicBezTo>
                  <a:cubicBezTo>
                    <a:pt x="203370" y="304800"/>
                    <a:pt x="333545" y="290513"/>
                    <a:pt x="484358" y="166688"/>
                  </a:cubicBezTo>
                  <a:lnTo>
                    <a:pt x="438320" y="0"/>
                  </a:ln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รูปแบบอิสระ: รูปร่าง 21">
              <a:extLst>
                <a:ext uri="{FF2B5EF4-FFF2-40B4-BE49-F238E27FC236}">
                  <a16:creationId xmlns:a16="http://schemas.microsoft.com/office/drawing/2014/main" id="{9D70D3D9-6887-4AFE-8675-3C8B41283990}"/>
                </a:ext>
              </a:extLst>
            </p:cNvPr>
            <p:cNvSpPr/>
            <p:nvPr/>
          </p:nvSpPr>
          <p:spPr>
            <a:xfrm>
              <a:off x="4368502" y="3247429"/>
              <a:ext cx="392707" cy="154582"/>
            </a:xfrm>
            <a:custGeom>
              <a:avLst/>
              <a:gdLst>
                <a:gd name="connsiteX0" fmla="*/ 9823 w 392707"/>
                <a:gd name="connsiteY0" fmla="*/ 48220 h 154582"/>
                <a:gd name="connsiteX1" fmla="*/ 382885 w 392707"/>
                <a:gd name="connsiteY1" fmla="*/ 19645 h 154582"/>
                <a:gd name="connsiteX2" fmla="*/ 368598 w 392707"/>
                <a:gd name="connsiteY2" fmla="*/ 76795 h 154582"/>
                <a:gd name="connsiteX3" fmla="*/ 382885 w 392707"/>
                <a:gd name="connsiteY3" fmla="*/ 133945 h 154582"/>
                <a:gd name="connsiteX4" fmla="*/ 152698 w 392707"/>
                <a:gd name="connsiteY4" fmla="*/ 148233 h 154582"/>
                <a:gd name="connsiteX5" fmla="*/ 38398 w 392707"/>
                <a:gd name="connsiteY5" fmla="*/ 148233 h 154582"/>
                <a:gd name="connsiteX6" fmla="*/ 24110 w 392707"/>
                <a:gd name="connsiteY6" fmla="*/ 105370 h 154582"/>
                <a:gd name="connsiteX7" fmla="*/ 9823 w 392707"/>
                <a:gd name="connsiteY7" fmla="*/ 48220 h 15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707" h="154582">
                  <a:moveTo>
                    <a:pt x="9823" y="48220"/>
                  </a:moveTo>
                  <a:cubicBezTo>
                    <a:pt x="9823" y="48220"/>
                    <a:pt x="197148" y="-37505"/>
                    <a:pt x="382885" y="19645"/>
                  </a:cubicBezTo>
                  <a:cubicBezTo>
                    <a:pt x="382885" y="19645"/>
                    <a:pt x="397173" y="76795"/>
                    <a:pt x="368598" y="76795"/>
                  </a:cubicBezTo>
                  <a:cubicBezTo>
                    <a:pt x="368598" y="76795"/>
                    <a:pt x="411460" y="119658"/>
                    <a:pt x="382885" y="133945"/>
                  </a:cubicBezTo>
                  <a:cubicBezTo>
                    <a:pt x="382885" y="133945"/>
                    <a:pt x="195560" y="133945"/>
                    <a:pt x="152698" y="148233"/>
                  </a:cubicBezTo>
                  <a:cubicBezTo>
                    <a:pt x="109835" y="162520"/>
                    <a:pt x="81260" y="148233"/>
                    <a:pt x="38398" y="148233"/>
                  </a:cubicBezTo>
                  <a:cubicBezTo>
                    <a:pt x="-4465" y="148233"/>
                    <a:pt x="-4465" y="105370"/>
                    <a:pt x="24110" y="105370"/>
                  </a:cubicBezTo>
                  <a:cubicBezTo>
                    <a:pt x="24110" y="105370"/>
                    <a:pt x="-18752" y="91083"/>
                    <a:pt x="9823" y="48220"/>
                  </a:cubicBezTo>
                  <a:close/>
                </a:path>
              </a:pathLst>
            </a:custGeom>
            <a:solidFill>
              <a:srgbClr val="B1521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กราฟิก 2">
              <a:extLst>
                <a:ext uri="{FF2B5EF4-FFF2-40B4-BE49-F238E27FC236}">
                  <a16:creationId xmlns:a16="http://schemas.microsoft.com/office/drawing/2014/main" id="{83161DD8-FDD3-42FD-B89C-C1189F655E3B}"/>
                </a:ext>
              </a:extLst>
            </p:cNvPr>
            <p:cNvGrpSpPr/>
            <p:nvPr/>
          </p:nvGrpSpPr>
          <p:grpSpPr>
            <a:xfrm>
              <a:off x="3929509" y="1472350"/>
              <a:ext cx="1351655" cy="1248829"/>
              <a:chOff x="3929509" y="1472350"/>
              <a:chExt cx="1351655" cy="1248829"/>
            </a:xfrm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9AC84518-26D8-4A0C-9A2C-F99482B0C1E1}"/>
                  </a:ext>
                </a:extLst>
              </p:cNvPr>
              <p:cNvSpPr/>
              <p:nvPr/>
            </p:nvSpPr>
            <p:spPr>
              <a:xfrm>
                <a:off x="3929509" y="2224025"/>
                <a:ext cx="193227" cy="233587"/>
              </a:xfrm>
              <a:custGeom>
                <a:avLst/>
                <a:gdLst>
                  <a:gd name="connsiteX0" fmla="*/ 136078 w 193227"/>
                  <a:gd name="connsiteY0" fmla="*/ 7999 h 233587"/>
                  <a:gd name="connsiteX1" fmla="*/ 2728 w 193227"/>
                  <a:gd name="connsiteY1" fmla="*/ 77849 h 233587"/>
                  <a:gd name="connsiteX2" fmla="*/ 161478 w 193227"/>
                  <a:gd name="connsiteY2" fmla="*/ 217549 h 233587"/>
                  <a:gd name="connsiteX3" fmla="*/ 193228 w 193227"/>
                  <a:gd name="connsiteY3" fmla="*/ 160399 h 233587"/>
                  <a:gd name="connsiteX4" fmla="*/ 136078 w 193227"/>
                  <a:gd name="connsiteY4" fmla="*/ 7999 h 23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27" h="233587">
                    <a:moveTo>
                      <a:pt x="136078" y="7999"/>
                    </a:moveTo>
                    <a:cubicBezTo>
                      <a:pt x="136078" y="7999"/>
                      <a:pt x="26540" y="-34863"/>
                      <a:pt x="2728" y="77849"/>
                    </a:cubicBezTo>
                    <a:cubicBezTo>
                      <a:pt x="-19497" y="192149"/>
                      <a:pt x="99565" y="268349"/>
                      <a:pt x="161478" y="217549"/>
                    </a:cubicBezTo>
                    <a:lnTo>
                      <a:pt x="193228" y="160399"/>
                    </a:lnTo>
                    <a:lnTo>
                      <a:pt x="136078" y="7999"/>
                    </a:ln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id="{A7115B9A-6027-47F8-BC08-DF79C5A4ED7F}"/>
                  </a:ext>
                </a:extLst>
              </p:cNvPr>
              <p:cNvSpPr/>
              <p:nvPr/>
            </p:nvSpPr>
            <p:spPr>
              <a:xfrm>
                <a:off x="5087937" y="2224025"/>
                <a:ext cx="193227" cy="233587"/>
              </a:xfrm>
              <a:custGeom>
                <a:avLst/>
                <a:gdLst>
                  <a:gd name="connsiteX0" fmla="*/ 57150 w 193227"/>
                  <a:gd name="connsiteY0" fmla="*/ 7999 h 233587"/>
                  <a:gd name="connsiteX1" fmla="*/ 190500 w 193227"/>
                  <a:gd name="connsiteY1" fmla="*/ 77849 h 233587"/>
                  <a:gd name="connsiteX2" fmla="*/ 31750 w 193227"/>
                  <a:gd name="connsiteY2" fmla="*/ 217549 h 233587"/>
                  <a:gd name="connsiteX3" fmla="*/ 0 w 193227"/>
                  <a:gd name="connsiteY3" fmla="*/ 160399 h 233587"/>
                  <a:gd name="connsiteX4" fmla="*/ 57150 w 193227"/>
                  <a:gd name="connsiteY4" fmla="*/ 7999 h 23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27" h="233587">
                    <a:moveTo>
                      <a:pt x="57150" y="7999"/>
                    </a:moveTo>
                    <a:cubicBezTo>
                      <a:pt x="57150" y="7999"/>
                      <a:pt x="166688" y="-34863"/>
                      <a:pt x="190500" y="77849"/>
                    </a:cubicBezTo>
                    <a:cubicBezTo>
                      <a:pt x="212725" y="192149"/>
                      <a:pt x="93662" y="268349"/>
                      <a:pt x="31750" y="217549"/>
                    </a:cubicBezTo>
                    <a:lnTo>
                      <a:pt x="0" y="160399"/>
                    </a:lnTo>
                    <a:lnTo>
                      <a:pt x="57150" y="7999"/>
                    </a:ln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รูปแบบอิสระ: รูปร่าง 25">
                <a:extLst>
                  <a:ext uri="{FF2B5EF4-FFF2-40B4-BE49-F238E27FC236}">
                    <a16:creationId xmlns:a16="http://schemas.microsoft.com/office/drawing/2014/main" id="{CCC84A1B-EDE5-4553-BAB3-DA108A1E5B60}"/>
                  </a:ext>
                </a:extLst>
              </p:cNvPr>
              <p:cNvSpPr/>
              <p:nvPr/>
            </p:nvSpPr>
            <p:spPr>
              <a:xfrm>
                <a:off x="3999724" y="1473200"/>
                <a:ext cx="1208050" cy="1247979"/>
              </a:xfrm>
              <a:custGeom>
                <a:avLst/>
                <a:gdLst>
                  <a:gd name="connsiteX0" fmla="*/ 1113613 w 1208050"/>
                  <a:gd name="connsiteY0" fmla="*/ 258763 h 1247979"/>
                  <a:gd name="connsiteX1" fmla="*/ 604025 w 1208050"/>
                  <a:gd name="connsiteY1" fmla="*/ 0 h 1247979"/>
                  <a:gd name="connsiteX2" fmla="*/ 94438 w 1208050"/>
                  <a:gd name="connsiteY2" fmla="*/ 258763 h 1247979"/>
                  <a:gd name="connsiteX3" fmla="*/ 78563 w 1208050"/>
                  <a:gd name="connsiteY3" fmla="*/ 931862 h 1247979"/>
                  <a:gd name="connsiteX4" fmla="*/ 604025 w 1208050"/>
                  <a:gd name="connsiteY4" fmla="*/ 1247775 h 1247979"/>
                  <a:gd name="connsiteX5" fmla="*/ 1129488 w 1208050"/>
                  <a:gd name="connsiteY5" fmla="*/ 931862 h 1247979"/>
                  <a:gd name="connsiteX6" fmla="*/ 1113613 w 1208050"/>
                  <a:gd name="connsiteY6" fmla="*/ 258763 h 124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050" h="1247979">
                    <a:moveTo>
                      <a:pt x="1113613" y="258763"/>
                    </a:moveTo>
                    <a:cubicBezTo>
                      <a:pt x="948513" y="31750"/>
                      <a:pt x="604025" y="0"/>
                      <a:pt x="604025" y="0"/>
                    </a:cubicBezTo>
                    <a:cubicBezTo>
                      <a:pt x="604025" y="0"/>
                      <a:pt x="259538" y="31750"/>
                      <a:pt x="94438" y="258763"/>
                    </a:cubicBezTo>
                    <a:cubicBezTo>
                      <a:pt x="775" y="387350"/>
                      <a:pt x="-53200" y="608013"/>
                      <a:pt x="78563" y="931862"/>
                    </a:cubicBezTo>
                    <a:cubicBezTo>
                      <a:pt x="78563" y="931862"/>
                      <a:pt x="-123050" y="1255712"/>
                      <a:pt x="604025" y="1247775"/>
                    </a:cubicBezTo>
                    <a:cubicBezTo>
                      <a:pt x="1331100" y="1257300"/>
                      <a:pt x="1129488" y="931862"/>
                      <a:pt x="1129488" y="931862"/>
                    </a:cubicBezTo>
                    <a:cubicBezTo>
                      <a:pt x="1261250" y="609600"/>
                      <a:pt x="1207275" y="387350"/>
                      <a:pt x="1113613" y="258763"/>
                    </a:cubicBez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8590BA91-CC64-41DD-8119-A81B45D71716}"/>
                  </a:ext>
                </a:extLst>
              </p:cNvPr>
              <p:cNvSpPr/>
              <p:nvPr/>
            </p:nvSpPr>
            <p:spPr>
              <a:xfrm>
                <a:off x="4172431" y="2014351"/>
                <a:ext cx="247168" cy="60511"/>
              </a:xfrm>
              <a:custGeom>
                <a:avLst/>
                <a:gdLst>
                  <a:gd name="connsiteX0" fmla="*/ 247168 w 247168"/>
                  <a:gd name="connsiteY0" fmla="*/ 16061 h 60511"/>
                  <a:gd name="connsiteX1" fmla="*/ 229705 w 247168"/>
                  <a:gd name="connsiteY1" fmla="*/ 60511 h 60511"/>
                  <a:gd name="connsiteX2" fmla="*/ 10631 w 247168"/>
                  <a:gd name="connsiteY2" fmla="*/ 33524 h 60511"/>
                  <a:gd name="connsiteX3" fmla="*/ 247168 w 247168"/>
                  <a:gd name="connsiteY3" fmla="*/ 16061 h 6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68" h="60511">
                    <a:moveTo>
                      <a:pt x="247168" y="16061"/>
                    </a:moveTo>
                    <a:cubicBezTo>
                      <a:pt x="247168" y="16061"/>
                      <a:pt x="247168" y="60511"/>
                      <a:pt x="229705" y="60511"/>
                    </a:cubicBezTo>
                    <a:cubicBezTo>
                      <a:pt x="212243" y="60511"/>
                      <a:pt x="37618" y="33524"/>
                      <a:pt x="10631" y="33524"/>
                    </a:cubicBezTo>
                    <a:cubicBezTo>
                      <a:pt x="-14769" y="33524"/>
                      <a:pt x="-14769" y="-28388"/>
                      <a:pt x="247168" y="16061"/>
                    </a:cubicBezTo>
                    <a:close/>
                  </a:path>
                </a:pathLst>
              </a:custGeom>
              <a:solidFill>
                <a:srgbClr val="B3B3B3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56AD0401-047A-4D5A-8D41-0A461BA5E8C8}"/>
                  </a:ext>
                </a:extLst>
              </p:cNvPr>
              <p:cNvSpPr/>
              <p:nvPr/>
            </p:nvSpPr>
            <p:spPr>
              <a:xfrm>
                <a:off x="4776787" y="2014351"/>
                <a:ext cx="247168" cy="60511"/>
              </a:xfrm>
              <a:custGeom>
                <a:avLst/>
                <a:gdLst>
                  <a:gd name="connsiteX0" fmla="*/ 0 w 247168"/>
                  <a:gd name="connsiteY0" fmla="*/ 16061 h 60511"/>
                  <a:gd name="connsiteX1" fmla="*/ 17463 w 247168"/>
                  <a:gd name="connsiteY1" fmla="*/ 60511 h 60511"/>
                  <a:gd name="connsiteX2" fmla="*/ 236537 w 247168"/>
                  <a:gd name="connsiteY2" fmla="*/ 33524 h 60511"/>
                  <a:gd name="connsiteX3" fmla="*/ 0 w 247168"/>
                  <a:gd name="connsiteY3" fmla="*/ 16061 h 6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68" h="60511">
                    <a:moveTo>
                      <a:pt x="0" y="16061"/>
                    </a:moveTo>
                    <a:cubicBezTo>
                      <a:pt x="0" y="16061"/>
                      <a:pt x="0" y="60511"/>
                      <a:pt x="17463" y="60511"/>
                    </a:cubicBezTo>
                    <a:cubicBezTo>
                      <a:pt x="34925" y="60511"/>
                      <a:pt x="209550" y="33524"/>
                      <a:pt x="236537" y="33524"/>
                    </a:cubicBezTo>
                    <a:cubicBezTo>
                      <a:pt x="261938" y="33524"/>
                      <a:pt x="261938" y="-28388"/>
                      <a:pt x="0" y="16061"/>
                    </a:cubicBezTo>
                    <a:close/>
                  </a:path>
                </a:pathLst>
              </a:custGeom>
              <a:solidFill>
                <a:srgbClr val="B3B3B3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C6DF5E42-AB32-413A-9387-03DAAB28441E}"/>
                  </a:ext>
                </a:extLst>
              </p:cNvPr>
              <p:cNvSpPr/>
              <p:nvPr/>
            </p:nvSpPr>
            <p:spPr>
              <a:xfrm>
                <a:off x="4516437" y="2555875"/>
                <a:ext cx="157162" cy="27516"/>
              </a:xfrm>
              <a:custGeom>
                <a:avLst/>
                <a:gdLst>
                  <a:gd name="connsiteX0" fmla="*/ 0 w 157162"/>
                  <a:gd name="connsiteY0" fmla="*/ 0 h 27516"/>
                  <a:gd name="connsiteX1" fmla="*/ 157162 w 157162"/>
                  <a:gd name="connsiteY1" fmla="*/ 0 h 27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27516">
                    <a:moveTo>
                      <a:pt x="0" y="0"/>
                    </a:moveTo>
                    <a:cubicBezTo>
                      <a:pt x="0" y="0"/>
                      <a:pt x="79375" y="61912"/>
                      <a:pt x="157162" y="0"/>
                    </a:cubicBezTo>
                  </a:path>
                </a:pathLst>
              </a:custGeom>
              <a:noFill/>
              <a:ln w="158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รูปแบบอิสระ: รูปร่าง 29">
                <a:extLst>
                  <a:ext uri="{FF2B5EF4-FFF2-40B4-BE49-F238E27FC236}">
                    <a16:creationId xmlns:a16="http://schemas.microsoft.com/office/drawing/2014/main" id="{F37986CE-528F-4DC4-AA3A-A857F7A19BB2}"/>
                  </a:ext>
                </a:extLst>
              </p:cNvPr>
              <p:cNvSpPr/>
              <p:nvPr/>
            </p:nvSpPr>
            <p:spPr>
              <a:xfrm>
                <a:off x="3998137" y="1472350"/>
                <a:ext cx="1208050" cy="934299"/>
              </a:xfrm>
              <a:custGeom>
                <a:avLst/>
                <a:gdLst>
                  <a:gd name="connsiteX0" fmla="*/ 600851 w 1208050"/>
                  <a:gd name="connsiteY0" fmla="*/ 281837 h 934299"/>
                  <a:gd name="connsiteX1" fmla="*/ 145238 w 1208050"/>
                  <a:gd name="connsiteY1" fmla="*/ 281837 h 934299"/>
                  <a:gd name="connsiteX2" fmla="*/ 100788 w 1208050"/>
                  <a:gd name="connsiteY2" fmla="*/ 597749 h 934299"/>
                  <a:gd name="connsiteX3" fmla="*/ 78563 w 1208050"/>
                  <a:gd name="connsiteY3" fmla="*/ 934299 h 934299"/>
                  <a:gd name="connsiteX4" fmla="*/ 94438 w 1208050"/>
                  <a:gd name="connsiteY4" fmla="*/ 202462 h 934299"/>
                  <a:gd name="connsiteX5" fmla="*/ 604025 w 1208050"/>
                  <a:gd name="connsiteY5" fmla="*/ 849 h 934299"/>
                  <a:gd name="connsiteX6" fmla="*/ 1113613 w 1208050"/>
                  <a:gd name="connsiteY6" fmla="*/ 202462 h 934299"/>
                  <a:gd name="connsiteX7" fmla="*/ 1129488 w 1208050"/>
                  <a:gd name="connsiteY7" fmla="*/ 934299 h 934299"/>
                  <a:gd name="connsiteX8" fmla="*/ 1099325 w 1208050"/>
                  <a:gd name="connsiteY8" fmla="*/ 597749 h 934299"/>
                  <a:gd name="connsiteX9" fmla="*/ 1072338 w 1208050"/>
                  <a:gd name="connsiteY9" fmla="*/ 281837 h 934299"/>
                  <a:gd name="connsiteX10" fmla="*/ 600851 w 1208050"/>
                  <a:gd name="connsiteY10" fmla="*/ 281837 h 93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050" h="934299">
                    <a:moveTo>
                      <a:pt x="600851" y="281837"/>
                    </a:moveTo>
                    <a:cubicBezTo>
                      <a:pt x="408763" y="281837"/>
                      <a:pt x="267476" y="142137"/>
                      <a:pt x="145238" y="281837"/>
                    </a:cubicBezTo>
                    <a:cubicBezTo>
                      <a:pt x="23000" y="421537"/>
                      <a:pt x="100788" y="597749"/>
                      <a:pt x="100788" y="597749"/>
                    </a:cubicBezTo>
                    <a:cubicBezTo>
                      <a:pt x="21413" y="685062"/>
                      <a:pt x="78563" y="934299"/>
                      <a:pt x="78563" y="934299"/>
                    </a:cubicBezTo>
                    <a:cubicBezTo>
                      <a:pt x="-53200" y="610449"/>
                      <a:pt x="775" y="331049"/>
                      <a:pt x="94438" y="202462"/>
                    </a:cubicBezTo>
                    <a:cubicBezTo>
                      <a:pt x="259538" y="-24551"/>
                      <a:pt x="604025" y="849"/>
                      <a:pt x="604025" y="849"/>
                    </a:cubicBezTo>
                    <a:cubicBezTo>
                      <a:pt x="604025" y="849"/>
                      <a:pt x="948513" y="-24551"/>
                      <a:pt x="1113613" y="202462"/>
                    </a:cubicBezTo>
                    <a:cubicBezTo>
                      <a:pt x="1207275" y="331049"/>
                      <a:pt x="1261250" y="610449"/>
                      <a:pt x="1129488" y="934299"/>
                    </a:cubicBezTo>
                    <a:cubicBezTo>
                      <a:pt x="1129488" y="934299"/>
                      <a:pt x="1169175" y="685062"/>
                      <a:pt x="1099325" y="597749"/>
                    </a:cubicBezTo>
                    <a:cubicBezTo>
                      <a:pt x="1099325" y="597749"/>
                      <a:pt x="1191400" y="400899"/>
                      <a:pt x="1072338" y="281837"/>
                    </a:cubicBezTo>
                    <a:cubicBezTo>
                      <a:pt x="916763" y="124674"/>
                      <a:pt x="794525" y="281837"/>
                      <a:pt x="600851" y="281837"/>
                    </a:cubicBezTo>
                    <a:close/>
                  </a:path>
                </a:pathLst>
              </a:custGeom>
              <a:solidFill>
                <a:srgbClr val="A5A5A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19568B32-2F0D-4693-8DC0-0EF7E95EF80D}"/>
                  </a:ext>
                </a:extLst>
              </p:cNvPr>
              <p:cNvSpPr/>
              <p:nvPr/>
            </p:nvSpPr>
            <p:spPr>
              <a:xfrm>
                <a:off x="4213224" y="2273299"/>
                <a:ext cx="176212" cy="22577"/>
              </a:xfrm>
              <a:custGeom>
                <a:avLst/>
                <a:gdLst>
                  <a:gd name="connsiteX0" fmla="*/ 0 w 176212"/>
                  <a:gd name="connsiteY0" fmla="*/ 0 h 22577"/>
                  <a:gd name="connsiteX1" fmla="*/ 176213 w 176212"/>
                  <a:gd name="connsiteY1" fmla="*/ 0 h 2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212" h="22577">
                    <a:moveTo>
                      <a:pt x="0" y="0"/>
                    </a:moveTo>
                    <a:cubicBezTo>
                      <a:pt x="0" y="0"/>
                      <a:pt x="63500" y="50800"/>
                      <a:pt x="176213" y="0"/>
                    </a:cubicBezTo>
                  </a:path>
                </a:pathLst>
              </a:custGeom>
              <a:noFill/>
              <a:ln w="31750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รูปแบบอิสระ: รูปร่าง 31">
                <a:extLst>
                  <a:ext uri="{FF2B5EF4-FFF2-40B4-BE49-F238E27FC236}">
                    <a16:creationId xmlns:a16="http://schemas.microsoft.com/office/drawing/2014/main" id="{78895BFD-5E63-4A33-8354-9833CC23E4C9}"/>
                  </a:ext>
                </a:extLst>
              </p:cNvPr>
              <p:cNvSpPr/>
              <p:nvPr/>
            </p:nvSpPr>
            <p:spPr>
              <a:xfrm>
                <a:off x="4778375" y="2273299"/>
                <a:ext cx="176212" cy="22577"/>
              </a:xfrm>
              <a:custGeom>
                <a:avLst/>
                <a:gdLst>
                  <a:gd name="connsiteX0" fmla="*/ 176213 w 176212"/>
                  <a:gd name="connsiteY0" fmla="*/ 0 h 22577"/>
                  <a:gd name="connsiteX1" fmla="*/ 0 w 176212"/>
                  <a:gd name="connsiteY1" fmla="*/ 0 h 2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212" h="22577">
                    <a:moveTo>
                      <a:pt x="176213" y="0"/>
                    </a:moveTo>
                    <a:cubicBezTo>
                      <a:pt x="176213" y="0"/>
                      <a:pt x="112713" y="50800"/>
                      <a:pt x="0" y="0"/>
                    </a:cubicBezTo>
                  </a:path>
                </a:pathLst>
              </a:custGeom>
              <a:noFill/>
              <a:ln w="31750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6" name="ตัวแทนข้อความ 49">
            <a:extLst>
              <a:ext uri="{FF2B5EF4-FFF2-40B4-BE49-F238E27FC236}">
                <a16:creationId xmlns:a16="http://schemas.microsoft.com/office/drawing/2014/main" id="{4B39BD48-DE5E-4547-BEAF-FDD4380B68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12" y="3642327"/>
            <a:ext cx="3121060" cy="1006958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59" name="ตัวแทนข้อความ 49">
            <a:extLst>
              <a:ext uri="{FF2B5EF4-FFF2-40B4-BE49-F238E27FC236}">
                <a16:creationId xmlns:a16="http://schemas.microsoft.com/office/drawing/2014/main" id="{3827F441-E5D7-4FC5-B0BF-92EE09A752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37204" y="1304634"/>
            <a:ext cx="2338257" cy="7831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60" name="ตัวแทนข้อความ 49">
            <a:extLst>
              <a:ext uri="{FF2B5EF4-FFF2-40B4-BE49-F238E27FC236}">
                <a16:creationId xmlns:a16="http://schemas.microsoft.com/office/drawing/2014/main" id="{251251F2-A8D7-4709-BC51-E85CD22529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243" y="559932"/>
            <a:ext cx="3494533" cy="744702"/>
          </a:xfrm>
        </p:spPr>
        <p:txBody>
          <a:bodyPr>
            <a:noAutofit/>
          </a:bodyPr>
          <a:lstStyle>
            <a:lvl1pPr marL="0" indent="0" algn="ctr">
              <a:buNone/>
              <a:defRPr sz="54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12,465,357</a:t>
            </a:r>
          </a:p>
        </p:txBody>
      </p:sp>
      <p:sp>
        <p:nvSpPr>
          <p:cNvPr id="61" name="ตัวแทนข้อความ 49">
            <a:extLst>
              <a:ext uri="{FF2B5EF4-FFF2-40B4-BE49-F238E27FC236}">
                <a16:creationId xmlns:a16="http://schemas.microsoft.com/office/drawing/2014/main" id="{AD7B7F49-4D95-4AC0-9544-4622298D9F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57792" y="3172921"/>
            <a:ext cx="3240675" cy="1006957"/>
          </a:xfrm>
        </p:spPr>
        <p:txBody>
          <a:bodyPr>
            <a:noAutofit/>
          </a:bodyPr>
          <a:lstStyle>
            <a:lvl1pPr marL="0" indent="0" algn="ctr">
              <a:buNone/>
              <a:defRPr sz="76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62" name="ตัวแทนข้อความ 49">
            <a:extLst>
              <a:ext uri="{FF2B5EF4-FFF2-40B4-BE49-F238E27FC236}">
                <a16:creationId xmlns:a16="http://schemas.microsoft.com/office/drawing/2014/main" id="{15F4DBEC-A273-4325-AFC8-31233F38DB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57793" y="4109920"/>
            <a:ext cx="3240674" cy="639870"/>
          </a:xfrm>
        </p:spPr>
        <p:txBody>
          <a:bodyPr>
            <a:noAutofit/>
          </a:bodyPr>
          <a:lstStyle>
            <a:lvl1pPr marL="0" indent="0" algn="ctr">
              <a:buNone/>
              <a:defRPr sz="4000" spc="-1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err="1"/>
              <a:t>powerpoint</a:t>
            </a:r>
            <a:endParaRPr lang="en-US" dirty="0"/>
          </a:p>
        </p:txBody>
      </p:sp>
      <p:sp>
        <p:nvSpPr>
          <p:cNvPr id="63" name="ตัวแทนข้อความ 49">
            <a:extLst>
              <a:ext uri="{FF2B5EF4-FFF2-40B4-BE49-F238E27FC236}">
                <a16:creationId xmlns:a16="http://schemas.microsoft.com/office/drawing/2014/main" id="{ECB60C13-8789-47B9-853A-128C6259D2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62043" y="1304634"/>
            <a:ext cx="2338257" cy="7831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64" name="ตัวแทนข้อความ 49">
            <a:extLst>
              <a:ext uri="{FF2B5EF4-FFF2-40B4-BE49-F238E27FC236}">
                <a16:creationId xmlns:a16="http://schemas.microsoft.com/office/drawing/2014/main" id="{16ABF351-95A5-4A63-9CCC-DEE83B8C2D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21082" y="559932"/>
            <a:ext cx="3494533" cy="744702"/>
          </a:xfrm>
        </p:spPr>
        <p:txBody>
          <a:bodyPr>
            <a:noAutofit/>
          </a:bodyPr>
          <a:lstStyle>
            <a:lvl1pPr marL="0" indent="0" algn="ctr">
              <a:buNone/>
              <a:defRPr sz="54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24H12M</a:t>
            </a:r>
          </a:p>
        </p:txBody>
      </p:sp>
    </p:spTree>
    <p:extLst>
      <p:ext uri="{BB962C8B-B14F-4D97-AF65-F5344CB8AC3E}">
        <p14:creationId xmlns:p14="http://schemas.microsoft.com/office/powerpoint/2010/main" val="390943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42745451-61EF-40CE-A8D2-DEF077AE0831}"/>
              </a:ext>
            </a:extLst>
          </p:cNvPr>
          <p:cNvGrpSpPr/>
          <p:nvPr userDrawn="1"/>
        </p:nvGrpSpPr>
        <p:grpSpPr>
          <a:xfrm>
            <a:off x="-975435" y="-629920"/>
            <a:ext cx="6370319" cy="6370320"/>
            <a:chOff x="-975435" y="-629920"/>
            <a:chExt cx="6370319" cy="6370320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354508CC-922C-4220-BEBA-AF58C8CF5130}"/>
                </a:ext>
              </a:extLst>
            </p:cNvPr>
            <p:cNvSpPr/>
            <p:nvPr/>
          </p:nvSpPr>
          <p:spPr>
            <a:xfrm>
              <a:off x="-975435" y="-629920"/>
              <a:ext cx="6370319" cy="6370320"/>
            </a:xfrm>
            <a:custGeom>
              <a:avLst/>
              <a:gdLst>
                <a:gd name="connsiteX0" fmla="*/ 6370320 w 6370319"/>
                <a:gd name="connsiteY0" fmla="*/ 3185160 h 6370320"/>
                <a:gd name="connsiteX1" fmla="*/ 3185160 w 6370319"/>
                <a:gd name="connsiteY1" fmla="*/ 6370320 h 6370320"/>
                <a:gd name="connsiteX2" fmla="*/ 0 w 6370319"/>
                <a:gd name="connsiteY2" fmla="*/ 3185160 h 6370320"/>
                <a:gd name="connsiteX3" fmla="*/ 3185160 w 6370319"/>
                <a:gd name="connsiteY3" fmla="*/ 0 h 6370320"/>
                <a:gd name="connsiteX4" fmla="*/ 6370320 w 6370319"/>
                <a:gd name="connsiteY4" fmla="*/ 3185160 h 637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0319" h="6370320">
                  <a:moveTo>
                    <a:pt x="6370320" y="3185160"/>
                  </a:moveTo>
                  <a:cubicBezTo>
                    <a:pt x="6370320" y="4944276"/>
                    <a:pt x="4944276" y="6370320"/>
                    <a:pt x="3185160" y="6370320"/>
                  </a:cubicBezTo>
                  <a:cubicBezTo>
                    <a:pt x="1426045" y="6370320"/>
                    <a:pt x="0" y="4944276"/>
                    <a:pt x="0" y="3185160"/>
                  </a:cubicBezTo>
                  <a:cubicBezTo>
                    <a:pt x="0" y="1426045"/>
                    <a:pt x="1426045" y="0"/>
                    <a:pt x="3185160" y="0"/>
                  </a:cubicBezTo>
                  <a:cubicBezTo>
                    <a:pt x="4944276" y="0"/>
                    <a:pt x="6370320" y="1426045"/>
                    <a:pt x="6370320" y="3185160"/>
                  </a:cubicBezTo>
                  <a:close/>
                </a:path>
              </a:pathLst>
            </a:custGeom>
            <a:solidFill>
              <a:srgbClr val="F9F0C9"/>
            </a:solidFill>
            <a:ln w="158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638D5AFF-3696-4336-8C76-2BBA814051F7}"/>
                </a:ext>
              </a:extLst>
            </p:cNvPr>
            <p:cNvSpPr/>
            <p:nvPr/>
          </p:nvSpPr>
          <p:spPr>
            <a:xfrm>
              <a:off x="-514739" y="-169223"/>
              <a:ext cx="5448927" cy="5448927"/>
            </a:xfrm>
            <a:custGeom>
              <a:avLst/>
              <a:gdLst>
                <a:gd name="connsiteX0" fmla="*/ 5448927 w 5448927"/>
                <a:gd name="connsiteY0" fmla="*/ 2724464 h 5448927"/>
                <a:gd name="connsiteX1" fmla="*/ 2724464 w 5448927"/>
                <a:gd name="connsiteY1" fmla="*/ 5448927 h 5448927"/>
                <a:gd name="connsiteX2" fmla="*/ 0 w 5448927"/>
                <a:gd name="connsiteY2" fmla="*/ 2724464 h 5448927"/>
                <a:gd name="connsiteX3" fmla="*/ 2724464 w 5448927"/>
                <a:gd name="connsiteY3" fmla="*/ 0 h 5448927"/>
                <a:gd name="connsiteX4" fmla="*/ 5448927 w 5448927"/>
                <a:gd name="connsiteY4" fmla="*/ 2724464 h 544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8927" h="5448927">
                  <a:moveTo>
                    <a:pt x="5448927" y="2724464"/>
                  </a:moveTo>
                  <a:cubicBezTo>
                    <a:pt x="5448927" y="4229143"/>
                    <a:pt x="4229143" y="5448927"/>
                    <a:pt x="2724464" y="5448927"/>
                  </a:cubicBezTo>
                  <a:cubicBezTo>
                    <a:pt x="1219784" y="5448927"/>
                    <a:pt x="0" y="4229143"/>
                    <a:pt x="0" y="2724464"/>
                  </a:cubicBezTo>
                  <a:cubicBezTo>
                    <a:pt x="0" y="1219784"/>
                    <a:pt x="1219784" y="0"/>
                    <a:pt x="2724464" y="0"/>
                  </a:cubicBezTo>
                  <a:cubicBezTo>
                    <a:pt x="4229143" y="0"/>
                    <a:pt x="5448927" y="1219784"/>
                    <a:pt x="5448927" y="2724464"/>
                  </a:cubicBezTo>
                  <a:close/>
                </a:path>
              </a:pathLst>
            </a:custGeom>
            <a:solidFill>
              <a:srgbClr val="FCF7E4"/>
            </a:solidFill>
            <a:ln w="158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ตัวแทนรูปภาพ 34">
            <a:extLst>
              <a:ext uri="{FF2B5EF4-FFF2-40B4-BE49-F238E27FC236}">
                <a16:creationId xmlns:a16="http://schemas.microsoft.com/office/drawing/2014/main" id="{B5D07361-166E-44F1-A514-A30B35499B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696" y="337820"/>
            <a:ext cx="4434840" cy="4434840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" name="ตัวแทนข้อความ 49">
            <a:extLst>
              <a:ext uri="{FF2B5EF4-FFF2-40B4-BE49-F238E27FC236}">
                <a16:creationId xmlns:a16="http://schemas.microsoft.com/office/drawing/2014/main" id="{6AC42AD7-8988-4E2D-843C-8CFA0C9474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35905" y="778319"/>
            <a:ext cx="1980084" cy="303229"/>
          </a:xfrm>
        </p:spPr>
        <p:txBody>
          <a:bodyPr>
            <a:noAutofit/>
          </a:bodyPr>
          <a:lstStyle>
            <a:lvl1pPr marL="0" indent="0" algn="l">
              <a:buNone/>
              <a:defRPr sz="1850" spc="-15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0" name="ตัวแทนข้อความ 49">
            <a:extLst>
              <a:ext uri="{FF2B5EF4-FFF2-40B4-BE49-F238E27FC236}">
                <a16:creationId xmlns:a16="http://schemas.microsoft.com/office/drawing/2014/main" id="{6ECC391E-D890-4E6F-8116-9B2F88BFA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5905" y="1043064"/>
            <a:ext cx="2688663" cy="4820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41" name="ตัวแทนข้อความ 49">
            <a:extLst>
              <a:ext uri="{FF2B5EF4-FFF2-40B4-BE49-F238E27FC236}">
                <a16:creationId xmlns:a16="http://schemas.microsoft.com/office/drawing/2014/main" id="{2D8DF12F-0911-4E06-851D-045378638A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71769" y="724243"/>
            <a:ext cx="759280" cy="48202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3200" b="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2" name="ตัวแทนข้อความ 49">
            <a:extLst>
              <a:ext uri="{FF2B5EF4-FFF2-40B4-BE49-F238E27FC236}">
                <a16:creationId xmlns:a16="http://schemas.microsoft.com/office/drawing/2014/main" id="{CA15D7A8-4B6E-4898-8134-9A398DF95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5905" y="1743568"/>
            <a:ext cx="1980084" cy="303229"/>
          </a:xfrm>
        </p:spPr>
        <p:txBody>
          <a:bodyPr>
            <a:noAutofit/>
          </a:bodyPr>
          <a:lstStyle>
            <a:lvl1pPr marL="0" indent="0" algn="l">
              <a:buNone/>
              <a:defRPr sz="1850" spc="-15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3" name="ตัวแทนข้อความ 49">
            <a:extLst>
              <a:ext uri="{FF2B5EF4-FFF2-40B4-BE49-F238E27FC236}">
                <a16:creationId xmlns:a16="http://schemas.microsoft.com/office/drawing/2014/main" id="{D2CD0EC0-C82E-473E-9F94-CA7AF35A3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5905" y="2008313"/>
            <a:ext cx="2688663" cy="4820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44" name="ตัวแทนข้อความ 49">
            <a:extLst>
              <a:ext uri="{FF2B5EF4-FFF2-40B4-BE49-F238E27FC236}">
                <a16:creationId xmlns:a16="http://schemas.microsoft.com/office/drawing/2014/main" id="{53BC42A6-769D-4A30-AF1F-FAC62C1B15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1769" y="1689492"/>
            <a:ext cx="759280" cy="48202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3200" b="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5" name="ตัวแทนข้อความ 49">
            <a:extLst>
              <a:ext uri="{FF2B5EF4-FFF2-40B4-BE49-F238E27FC236}">
                <a16:creationId xmlns:a16="http://schemas.microsoft.com/office/drawing/2014/main" id="{7D868E87-1128-4576-A230-2B8C5045BF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5905" y="2706786"/>
            <a:ext cx="1980084" cy="303229"/>
          </a:xfrm>
        </p:spPr>
        <p:txBody>
          <a:bodyPr>
            <a:noAutofit/>
          </a:bodyPr>
          <a:lstStyle>
            <a:lvl1pPr marL="0" indent="0" algn="l">
              <a:buNone/>
              <a:defRPr sz="1850" spc="-15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6" name="ตัวแทนข้อความ 49">
            <a:extLst>
              <a:ext uri="{FF2B5EF4-FFF2-40B4-BE49-F238E27FC236}">
                <a16:creationId xmlns:a16="http://schemas.microsoft.com/office/drawing/2014/main" id="{21917DD9-D922-443B-A715-7DABC13156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5905" y="2971531"/>
            <a:ext cx="2688663" cy="4820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47" name="ตัวแทนข้อความ 49">
            <a:extLst>
              <a:ext uri="{FF2B5EF4-FFF2-40B4-BE49-F238E27FC236}">
                <a16:creationId xmlns:a16="http://schemas.microsoft.com/office/drawing/2014/main" id="{8FA54386-3CB0-4368-AF25-FEDB38058B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71769" y="2652710"/>
            <a:ext cx="759280" cy="48202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3200" b="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8" name="ตัวแทนข้อความ 49">
            <a:extLst>
              <a:ext uri="{FF2B5EF4-FFF2-40B4-BE49-F238E27FC236}">
                <a16:creationId xmlns:a16="http://schemas.microsoft.com/office/drawing/2014/main" id="{46558411-75F8-44BF-B6F4-EFB70835F4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35905" y="3672491"/>
            <a:ext cx="1980084" cy="303229"/>
          </a:xfrm>
        </p:spPr>
        <p:txBody>
          <a:bodyPr>
            <a:noAutofit/>
          </a:bodyPr>
          <a:lstStyle>
            <a:lvl1pPr marL="0" indent="0" algn="l">
              <a:buNone/>
              <a:defRPr sz="1850" spc="-15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9" name="ตัวแทนข้อความ 49">
            <a:extLst>
              <a:ext uri="{FF2B5EF4-FFF2-40B4-BE49-F238E27FC236}">
                <a16:creationId xmlns:a16="http://schemas.microsoft.com/office/drawing/2014/main" id="{CE365712-48AD-4C8E-B158-D526B0A5D2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35905" y="3937236"/>
            <a:ext cx="2688663" cy="4820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0" name="ตัวแทนข้อความ 49">
            <a:extLst>
              <a:ext uri="{FF2B5EF4-FFF2-40B4-BE49-F238E27FC236}">
                <a16:creationId xmlns:a16="http://schemas.microsoft.com/office/drawing/2014/main" id="{66571E4C-24C2-4538-B758-5820FA368A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71769" y="3618415"/>
            <a:ext cx="759280" cy="48202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3200" b="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9062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ตัวแทนข้อความ 49">
            <a:extLst>
              <a:ext uri="{FF2B5EF4-FFF2-40B4-BE49-F238E27FC236}">
                <a16:creationId xmlns:a16="http://schemas.microsoft.com/office/drawing/2014/main" id="{FF17AB53-130A-4831-885A-D43A8D4EE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90" y="3234293"/>
            <a:ext cx="2197469" cy="356987"/>
          </a:xfrm>
        </p:spPr>
        <p:txBody>
          <a:bodyPr>
            <a:noAutofit/>
          </a:bodyPr>
          <a:lstStyle>
            <a:lvl1pPr marL="0" indent="0" algn="ctr">
              <a:buNone/>
              <a:defRPr sz="19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06" name="ตัวแทนข้อความ 49">
            <a:extLst>
              <a:ext uri="{FF2B5EF4-FFF2-40B4-BE49-F238E27FC236}">
                <a16:creationId xmlns:a16="http://schemas.microsoft.com/office/drawing/2014/main" id="{FBFE51A5-85AF-4763-85FF-6004852F0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190" y="3591280"/>
            <a:ext cx="2197469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07" name="ตัวแทนข้อความ 49">
            <a:extLst>
              <a:ext uri="{FF2B5EF4-FFF2-40B4-BE49-F238E27FC236}">
                <a16:creationId xmlns:a16="http://schemas.microsoft.com/office/drawing/2014/main" id="{FA83CD14-334A-4784-BF76-915488FD04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2033" y="2727324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36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8" name="ตัวแทนข้อความ 49">
            <a:extLst>
              <a:ext uri="{FF2B5EF4-FFF2-40B4-BE49-F238E27FC236}">
                <a16:creationId xmlns:a16="http://schemas.microsoft.com/office/drawing/2014/main" id="{1EFB459D-60BC-41C2-BF45-6A08B69F3F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266" y="3723884"/>
            <a:ext cx="2197469" cy="333369"/>
          </a:xfrm>
        </p:spPr>
        <p:txBody>
          <a:bodyPr>
            <a:noAutofit/>
          </a:bodyPr>
          <a:lstStyle>
            <a:lvl1pPr marL="0" indent="0" algn="ctr">
              <a:buNone/>
              <a:defRPr sz="19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09" name="ตัวแทนข้อความ 49">
            <a:extLst>
              <a:ext uri="{FF2B5EF4-FFF2-40B4-BE49-F238E27FC236}">
                <a16:creationId xmlns:a16="http://schemas.microsoft.com/office/drawing/2014/main" id="{34B974EB-AA26-43FD-8B45-2B0A21C410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3266" y="4080871"/>
            <a:ext cx="2197469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10" name="ตัวแทนข้อความ 49">
            <a:extLst>
              <a:ext uri="{FF2B5EF4-FFF2-40B4-BE49-F238E27FC236}">
                <a16:creationId xmlns:a16="http://schemas.microsoft.com/office/drawing/2014/main" id="{173B6E91-DB33-4282-AA8E-1946808BC8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90109" y="3216915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36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11" name="ตัวแทนข้อความ 49">
            <a:extLst>
              <a:ext uri="{FF2B5EF4-FFF2-40B4-BE49-F238E27FC236}">
                <a16:creationId xmlns:a16="http://schemas.microsoft.com/office/drawing/2014/main" id="{41852D78-47EE-48F4-AA49-409EB29390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3078" y="3227868"/>
            <a:ext cx="2197469" cy="217851"/>
          </a:xfrm>
        </p:spPr>
        <p:txBody>
          <a:bodyPr>
            <a:noAutofit/>
          </a:bodyPr>
          <a:lstStyle>
            <a:lvl1pPr marL="0" indent="0" algn="ctr">
              <a:buNone/>
              <a:defRPr sz="19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12" name="ตัวแทนข้อความ 49">
            <a:extLst>
              <a:ext uri="{FF2B5EF4-FFF2-40B4-BE49-F238E27FC236}">
                <a16:creationId xmlns:a16="http://schemas.microsoft.com/office/drawing/2014/main" id="{76ED36CD-43AE-4A17-AA6B-E47E1D5781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3078" y="3584855"/>
            <a:ext cx="2197469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13" name="ตัวแทนข้อความ 49">
            <a:extLst>
              <a:ext uri="{FF2B5EF4-FFF2-40B4-BE49-F238E27FC236}">
                <a16:creationId xmlns:a16="http://schemas.microsoft.com/office/drawing/2014/main" id="{4A15A828-EDDC-4115-AE18-90FB76AD9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9921" y="2720899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36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14" name="ตัวแทนข้อความ 49">
            <a:extLst>
              <a:ext uri="{FF2B5EF4-FFF2-40B4-BE49-F238E27FC236}">
                <a16:creationId xmlns:a16="http://schemas.microsoft.com/office/drawing/2014/main" id="{AB7F1DBE-495B-432D-ADF7-598D20520E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087" y="397703"/>
            <a:ext cx="7041823" cy="682436"/>
          </a:xfrm>
        </p:spPr>
        <p:txBody>
          <a:bodyPr>
            <a:noAutofit/>
          </a:bodyPr>
          <a:lstStyle>
            <a:lvl1pPr marL="0" indent="0" algn="ctr">
              <a:buNone/>
              <a:defRPr sz="56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 POWERPOINT</a:t>
            </a:r>
          </a:p>
        </p:txBody>
      </p:sp>
    </p:spTree>
    <p:extLst>
      <p:ext uri="{BB962C8B-B14F-4D97-AF65-F5344CB8AC3E}">
        <p14:creationId xmlns:p14="http://schemas.microsoft.com/office/powerpoint/2010/main" val="2715583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49">
            <a:extLst>
              <a:ext uri="{FF2B5EF4-FFF2-40B4-BE49-F238E27FC236}">
                <a16:creationId xmlns:a16="http://schemas.microsoft.com/office/drawing/2014/main" id="{9A8FE801-CDC5-508F-CFC5-E412EA16A1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149" y="1074700"/>
            <a:ext cx="2533900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3" name="ตัวแทนข้อความ 49">
            <a:extLst>
              <a:ext uri="{FF2B5EF4-FFF2-40B4-BE49-F238E27FC236}">
                <a16:creationId xmlns:a16="http://schemas.microsoft.com/office/drawing/2014/main" id="{51B358F8-3B67-F1B3-1808-BCC446E354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148" y="503888"/>
            <a:ext cx="2533899" cy="570812"/>
          </a:xfrm>
        </p:spPr>
        <p:txBody>
          <a:bodyPr>
            <a:noAutofit/>
          </a:bodyPr>
          <a:lstStyle>
            <a:lvl1pPr marL="0" indent="0" algn="ctr">
              <a:buNone/>
              <a:defRPr sz="28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" name="ตัวแทนข้อความ 49">
            <a:extLst>
              <a:ext uri="{FF2B5EF4-FFF2-40B4-BE49-F238E27FC236}">
                <a16:creationId xmlns:a16="http://schemas.microsoft.com/office/drawing/2014/main" id="{84BE5B51-7BFE-3789-6C3F-F6C54CF48A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147" y="3830358"/>
            <a:ext cx="2533900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" name="ตัวแทนข้อความ 49">
            <a:extLst>
              <a:ext uri="{FF2B5EF4-FFF2-40B4-BE49-F238E27FC236}">
                <a16:creationId xmlns:a16="http://schemas.microsoft.com/office/drawing/2014/main" id="{8A33881D-81F1-ED2F-3B18-2A49F9D562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146" y="3259546"/>
            <a:ext cx="2533899" cy="570812"/>
          </a:xfrm>
        </p:spPr>
        <p:txBody>
          <a:bodyPr>
            <a:noAutofit/>
          </a:bodyPr>
          <a:lstStyle>
            <a:lvl1pPr marL="0" indent="0" algn="ctr">
              <a:buNone/>
              <a:defRPr sz="28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0" name="ตัวแทนข้อความ 49">
            <a:extLst>
              <a:ext uri="{FF2B5EF4-FFF2-40B4-BE49-F238E27FC236}">
                <a16:creationId xmlns:a16="http://schemas.microsoft.com/office/drawing/2014/main" id="{E263D595-988A-5A8A-E073-D452A042AF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1949" y="2459133"/>
            <a:ext cx="2533900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1" name="ตัวแทนข้อความ 49">
            <a:extLst>
              <a:ext uri="{FF2B5EF4-FFF2-40B4-BE49-F238E27FC236}">
                <a16:creationId xmlns:a16="http://schemas.microsoft.com/office/drawing/2014/main" id="{C84810DD-2070-5634-1FCE-2E8C41BB7A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91948" y="1888321"/>
            <a:ext cx="2533899" cy="570812"/>
          </a:xfrm>
        </p:spPr>
        <p:txBody>
          <a:bodyPr>
            <a:noAutofit/>
          </a:bodyPr>
          <a:lstStyle>
            <a:lvl1pPr marL="0" indent="0" algn="ctr">
              <a:buNone/>
              <a:defRPr sz="28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30633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FC58D02E-3D96-4FBB-A4DD-6590856E3267}"/>
              </a:ext>
            </a:extLst>
          </p:cNvPr>
          <p:cNvSpPr/>
          <p:nvPr userDrawn="1"/>
        </p:nvSpPr>
        <p:spPr>
          <a:xfrm>
            <a:off x="-30697" y="-669"/>
            <a:ext cx="9174697" cy="5160767"/>
          </a:xfrm>
          <a:custGeom>
            <a:avLst/>
            <a:gdLst>
              <a:gd name="connsiteX0" fmla="*/ 0 w 9174697"/>
              <a:gd name="connsiteY0" fmla="*/ 0 h 5160767"/>
              <a:gd name="connsiteX1" fmla="*/ 9174698 w 9174697"/>
              <a:gd name="connsiteY1" fmla="*/ 0 h 5160767"/>
              <a:gd name="connsiteX2" fmla="*/ 9174698 w 9174697"/>
              <a:gd name="connsiteY2" fmla="*/ 5160768 h 5160767"/>
              <a:gd name="connsiteX3" fmla="*/ 0 w 9174697"/>
              <a:gd name="connsiteY3" fmla="*/ 5160768 h 51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4697" h="5160767">
                <a:moveTo>
                  <a:pt x="0" y="0"/>
                </a:moveTo>
                <a:lnTo>
                  <a:pt x="9174698" y="0"/>
                </a:lnTo>
                <a:lnTo>
                  <a:pt x="9174698" y="5160768"/>
                </a:lnTo>
                <a:lnTo>
                  <a:pt x="0" y="5160768"/>
                </a:lnTo>
                <a:close/>
              </a:path>
            </a:pathLst>
          </a:custGeom>
          <a:solidFill>
            <a:srgbClr val="F6E9B5"/>
          </a:solidFill>
          <a:ln w="159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กราฟิก 2">
            <a:extLst>
              <a:ext uri="{FF2B5EF4-FFF2-40B4-BE49-F238E27FC236}">
                <a16:creationId xmlns:a16="http://schemas.microsoft.com/office/drawing/2014/main" id="{41C50E17-5087-42FB-AE02-682597FBB1BA}"/>
              </a:ext>
            </a:extLst>
          </p:cNvPr>
          <p:cNvGrpSpPr/>
          <p:nvPr/>
        </p:nvGrpSpPr>
        <p:grpSpPr>
          <a:xfrm>
            <a:off x="-747471" y="-2128509"/>
            <a:ext cx="9206554" cy="9206554"/>
            <a:chOff x="-747471" y="-2031527"/>
            <a:chExt cx="9206554" cy="9206554"/>
          </a:xfrm>
        </p:grpSpPr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E7E0CEB9-4FD6-494D-B486-30BA91F08D94}"/>
                </a:ext>
              </a:extLst>
            </p:cNvPr>
            <p:cNvSpPr/>
            <p:nvPr/>
          </p:nvSpPr>
          <p:spPr>
            <a:xfrm>
              <a:off x="-747471" y="-2031527"/>
              <a:ext cx="9206554" cy="9206554"/>
            </a:xfrm>
            <a:custGeom>
              <a:avLst/>
              <a:gdLst>
                <a:gd name="connsiteX0" fmla="*/ 9206554 w 9206554"/>
                <a:gd name="connsiteY0" fmla="*/ 4603277 h 9206554"/>
                <a:gd name="connsiteX1" fmla="*/ 4603277 w 9206554"/>
                <a:gd name="connsiteY1" fmla="*/ 9206554 h 9206554"/>
                <a:gd name="connsiteX2" fmla="*/ 0 w 9206554"/>
                <a:gd name="connsiteY2" fmla="*/ 4603277 h 9206554"/>
                <a:gd name="connsiteX3" fmla="*/ 4603277 w 9206554"/>
                <a:gd name="connsiteY3" fmla="*/ 0 h 9206554"/>
                <a:gd name="connsiteX4" fmla="*/ 9206554 w 9206554"/>
                <a:gd name="connsiteY4" fmla="*/ 4603277 h 920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6554" h="9206554">
                  <a:moveTo>
                    <a:pt x="9206554" y="4603277"/>
                  </a:moveTo>
                  <a:cubicBezTo>
                    <a:pt x="9206554" y="7145597"/>
                    <a:pt x="7145597" y="9206554"/>
                    <a:pt x="4603277" y="9206554"/>
                  </a:cubicBezTo>
                  <a:cubicBezTo>
                    <a:pt x="2060957" y="9206554"/>
                    <a:pt x="0" y="7145597"/>
                    <a:pt x="0" y="4603277"/>
                  </a:cubicBezTo>
                  <a:cubicBezTo>
                    <a:pt x="0" y="2060957"/>
                    <a:pt x="2060957" y="0"/>
                    <a:pt x="4603277" y="0"/>
                  </a:cubicBezTo>
                  <a:cubicBezTo>
                    <a:pt x="7145597" y="0"/>
                    <a:pt x="9206554" y="2060957"/>
                    <a:pt x="9206554" y="4603277"/>
                  </a:cubicBezTo>
                  <a:close/>
                </a:path>
              </a:pathLst>
            </a:custGeom>
            <a:solidFill>
              <a:srgbClr val="F9F0C9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A5DDD7FD-AA3A-4BB2-86D3-30EEE979B974}"/>
                </a:ext>
              </a:extLst>
            </p:cNvPr>
            <p:cNvSpPr/>
            <p:nvPr/>
          </p:nvSpPr>
          <p:spPr>
            <a:xfrm>
              <a:off x="-81668" y="-1365724"/>
              <a:ext cx="7874948" cy="7874948"/>
            </a:xfrm>
            <a:custGeom>
              <a:avLst/>
              <a:gdLst>
                <a:gd name="connsiteX0" fmla="*/ 7874949 w 7874948"/>
                <a:gd name="connsiteY0" fmla="*/ 3937474 h 7874948"/>
                <a:gd name="connsiteX1" fmla="*/ 3937475 w 7874948"/>
                <a:gd name="connsiteY1" fmla="*/ 7874949 h 7874948"/>
                <a:gd name="connsiteX2" fmla="*/ 0 w 7874948"/>
                <a:gd name="connsiteY2" fmla="*/ 3937474 h 7874948"/>
                <a:gd name="connsiteX3" fmla="*/ 3937475 w 7874948"/>
                <a:gd name="connsiteY3" fmla="*/ 0 h 7874948"/>
                <a:gd name="connsiteX4" fmla="*/ 7874949 w 7874948"/>
                <a:gd name="connsiteY4" fmla="*/ 3937474 h 787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4948" h="7874948">
                  <a:moveTo>
                    <a:pt x="7874949" y="3937474"/>
                  </a:moveTo>
                  <a:cubicBezTo>
                    <a:pt x="7874949" y="6112081"/>
                    <a:pt x="6112082" y="7874949"/>
                    <a:pt x="3937475" y="7874949"/>
                  </a:cubicBezTo>
                  <a:cubicBezTo>
                    <a:pt x="1762867" y="7874949"/>
                    <a:pt x="0" y="6112082"/>
                    <a:pt x="0" y="3937474"/>
                  </a:cubicBezTo>
                  <a:cubicBezTo>
                    <a:pt x="0" y="1762867"/>
                    <a:pt x="1762867" y="0"/>
                    <a:pt x="3937475" y="0"/>
                  </a:cubicBezTo>
                  <a:cubicBezTo>
                    <a:pt x="6112082" y="0"/>
                    <a:pt x="7874949" y="1762867"/>
                    <a:pt x="7874949" y="3937474"/>
                  </a:cubicBezTo>
                  <a:close/>
                </a:path>
              </a:pathLst>
            </a:custGeom>
            <a:solidFill>
              <a:srgbClr val="FCF7E4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รูปแบบอิสระ: รูปร่าง 9">
              <a:extLst>
                <a:ext uri="{FF2B5EF4-FFF2-40B4-BE49-F238E27FC236}">
                  <a16:creationId xmlns:a16="http://schemas.microsoft.com/office/drawing/2014/main" id="{51BACED4-C3DA-4E5C-B158-4185BB843A60}"/>
                </a:ext>
              </a:extLst>
            </p:cNvPr>
            <p:cNvSpPr/>
            <p:nvPr/>
          </p:nvSpPr>
          <p:spPr>
            <a:xfrm>
              <a:off x="705189" y="-578866"/>
              <a:ext cx="6301233" cy="6301233"/>
            </a:xfrm>
            <a:custGeom>
              <a:avLst/>
              <a:gdLst>
                <a:gd name="connsiteX0" fmla="*/ 6301233 w 6301233"/>
                <a:gd name="connsiteY0" fmla="*/ 3150617 h 6301233"/>
                <a:gd name="connsiteX1" fmla="*/ 3150617 w 6301233"/>
                <a:gd name="connsiteY1" fmla="*/ 6301233 h 6301233"/>
                <a:gd name="connsiteX2" fmla="*/ 0 w 6301233"/>
                <a:gd name="connsiteY2" fmla="*/ 3150617 h 6301233"/>
                <a:gd name="connsiteX3" fmla="*/ 3150617 w 6301233"/>
                <a:gd name="connsiteY3" fmla="*/ 0 h 6301233"/>
                <a:gd name="connsiteX4" fmla="*/ 6301233 w 6301233"/>
                <a:gd name="connsiteY4" fmla="*/ 3150617 h 63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1233" h="6301233">
                  <a:moveTo>
                    <a:pt x="6301233" y="3150617"/>
                  </a:moveTo>
                  <a:cubicBezTo>
                    <a:pt x="6301233" y="4890654"/>
                    <a:pt x="4890654" y="6301233"/>
                    <a:pt x="3150617" y="6301233"/>
                  </a:cubicBezTo>
                  <a:cubicBezTo>
                    <a:pt x="1410579" y="6301233"/>
                    <a:pt x="0" y="4890654"/>
                    <a:pt x="0" y="3150617"/>
                  </a:cubicBezTo>
                  <a:cubicBezTo>
                    <a:pt x="0" y="1410579"/>
                    <a:pt x="1410579" y="0"/>
                    <a:pt x="3150617" y="0"/>
                  </a:cubicBezTo>
                  <a:cubicBezTo>
                    <a:pt x="4890654" y="0"/>
                    <a:pt x="6301233" y="1410579"/>
                    <a:pt x="6301233" y="3150617"/>
                  </a:cubicBezTo>
                  <a:close/>
                </a:path>
              </a:pathLst>
            </a:custGeom>
            <a:solidFill>
              <a:srgbClr val="FFFFFF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กราฟิก 2">
            <a:extLst>
              <a:ext uri="{FF2B5EF4-FFF2-40B4-BE49-F238E27FC236}">
                <a16:creationId xmlns:a16="http://schemas.microsoft.com/office/drawing/2014/main" id="{D0B97FCB-A05C-4629-A8EF-01615CDC49CD}"/>
              </a:ext>
            </a:extLst>
          </p:cNvPr>
          <p:cNvGrpSpPr/>
          <p:nvPr/>
        </p:nvGrpSpPr>
        <p:grpSpPr>
          <a:xfrm>
            <a:off x="5262051" y="1005245"/>
            <a:ext cx="1450892" cy="3736737"/>
            <a:chOff x="5262051" y="1005245"/>
            <a:chExt cx="1450892" cy="3736737"/>
          </a:xfrm>
        </p:grpSpPr>
        <p:sp>
          <p:nvSpPr>
            <p:cNvPr id="12" name="รูปแบบอิสระ: รูปร่าง 11">
              <a:extLst>
                <a:ext uri="{FF2B5EF4-FFF2-40B4-BE49-F238E27FC236}">
                  <a16:creationId xmlns:a16="http://schemas.microsoft.com/office/drawing/2014/main" id="{5C241F5C-E90E-45A2-A9F9-378A4387EAFF}"/>
                </a:ext>
              </a:extLst>
            </p:cNvPr>
            <p:cNvSpPr/>
            <p:nvPr/>
          </p:nvSpPr>
          <p:spPr>
            <a:xfrm>
              <a:off x="5262051" y="2200620"/>
              <a:ext cx="868314" cy="918466"/>
            </a:xfrm>
            <a:custGeom>
              <a:avLst/>
              <a:gdLst>
                <a:gd name="connsiteX0" fmla="*/ 404802 w 868314"/>
                <a:gd name="connsiteY0" fmla="*/ 0 h 918466"/>
                <a:gd name="connsiteX1" fmla="*/ 75086 w 868314"/>
                <a:gd name="connsiteY1" fmla="*/ 396614 h 918466"/>
                <a:gd name="connsiteX2" fmla="*/ 25708 w 868314"/>
                <a:gd name="connsiteY2" fmla="*/ 876056 h 918466"/>
                <a:gd name="connsiteX3" fmla="*/ 223219 w 868314"/>
                <a:gd name="connsiteY3" fmla="*/ 809157 h 918466"/>
                <a:gd name="connsiteX4" fmla="*/ 298082 w 868314"/>
                <a:gd name="connsiteY4" fmla="*/ 696066 h 918466"/>
                <a:gd name="connsiteX5" fmla="*/ 271004 w 868314"/>
                <a:gd name="connsiteY5" fmla="*/ 645096 h 918466"/>
                <a:gd name="connsiteX6" fmla="*/ 321974 w 868314"/>
                <a:gd name="connsiteY6" fmla="*/ 361572 h 918466"/>
                <a:gd name="connsiteX7" fmla="*/ 868315 w 868314"/>
                <a:gd name="connsiteY7" fmla="*/ 0 h 918466"/>
                <a:gd name="connsiteX8" fmla="*/ 404802 w 868314"/>
                <a:gd name="connsiteY8" fmla="*/ 0 h 91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314" h="918466">
                  <a:moveTo>
                    <a:pt x="404802" y="0"/>
                  </a:moveTo>
                  <a:cubicBezTo>
                    <a:pt x="404802" y="0"/>
                    <a:pt x="173841" y="98755"/>
                    <a:pt x="75086" y="396614"/>
                  </a:cubicBezTo>
                  <a:cubicBezTo>
                    <a:pt x="-23670" y="694473"/>
                    <a:pt x="-7742" y="842607"/>
                    <a:pt x="25708" y="876056"/>
                  </a:cubicBezTo>
                  <a:cubicBezTo>
                    <a:pt x="59157" y="909505"/>
                    <a:pt x="148356" y="977997"/>
                    <a:pt x="223219" y="809157"/>
                  </a:cubicBezTo>
                  <a:cubicBezTo>
                    <a:pt x="223219" y="809157"/>
                    <a:pt x="282154" y="745444"/>
                    <a:pt x="298082" y="696066"/>
                  </a:cubicBezTo>
                  <a:cubicBezTo>
                    <a:pt x="314010" y="646688"/>
                    <a:pt x="385687" y="727923"/>
                    <a:pt x="271004" y="645096"/>
                  </a:cubicBezTo>
                  <a:lnTo>
                    <a:pt x="321974" y="361572"/>
                  </a:lnTo>
                  <a:cubicBezTo>
                    <a:pt x="321974" y="361572"/>
                    <a:pt x="852386" y="65306"/>
                    <a:pt x="868315" y="0"/>
                  </a:cubicBezTo>
                  <a:lnTo>
                    <a:pt x="404802" y="0"/>
                  </a:lnTo>
                  <a:close/>
                </a:path>
              </a:pathLst>
            </a:custGeom>
            <a:solidFill>
              <a:srgbClr val="FFDABB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รูปแบบอิสระ: รูปร่าง 12">
              <a:extLst>
                <a:ext uri="{FF2B5EF4-FFF2-40B4-BE49-F238E27FC236}">
                  <a16:creationId xmlns:a16="http://schemas.microsoft.com/office/drawing/2014/main" id="{68B4DD78-E2D6-4CFD-8EB0-3C2FA8CE4E13}"/>
                </a:ext>
              </a:extLst>
            </p:cNvPr>
            <p:cNvSpPr/>
            <p:nvPr/>
          </p:nvSpPr>
          <p:spPr>
            <a:xfrm>
              <a:off x="6020221" y="4282448"/>
              <a:ext cx="256366" cy="459534"/>
            </a:xfrm>
            <a:custGeom>
              <a:avLst/>
              <a:gdLst>
                <a:gd name="connsiteX0" fmla="*/ 204122 w 256366"/>
                <a:gd name="connsiteY0" fmla="*/ 1593 h 459534"/>
                <a:gd name="connsiteX1" fmla="*/ 185008 w 256366"/>
                <a:gd name="connsiteY1" fmla="*/ 261224 h 459534"/>
                <a:gd name="connsiteX2" fmla="*/ 240757 w 256366"/>
                <a:gd name="connsiteY2" fmla="*/ 445992 h 459534"/>
                <a:gd name="connsiteX3" fmla="*/ 240 w 256366"/>
                <a:gd name="connsiteY3" fmla="*/ 426879 h 459534"/>
                <a:gd name="connsiteX4" fmla="*/ 55989 w 256366"/>
                <a:gd name="connsiteY4" fmla="*/ 259631 h 459534"/>
                <a:gd name="connsiteX5" fmla="*/ 36875 w 256366"/>
                <a:gd name="connsiteY5" fmla="*/ 0 h 459534"/>
                <a:gd name="connsiteX6" fmla="*/ 204122 w 256366"/>
                <a:gd name="connsiteY6" fmla="*/ 0 h 45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366" h="459534">
                  <a:moveTo>
                    <a:pt x="204122" y="1593"/>
                  </a:moveTo>
                  <a:cubicBezTo>
                    <a:pt x="204122" y="1593"/>
                    <a:pt x="185008" y="242110"/>
                    <a:pt x="185008" y="261224"/>
                  </a:cubicBezTo>
                  <a:cubicBezTo>
                    <a:pt x="185008" y="261224"/>
                    <a:pt x="296506" y="428471"/>
                    <a:pt x="240757" y="445992"/>
                  </a:cubicBezTo>
                  <a:cubicBezTo>
                    <a:pt x="185008" y="465106"/>
                    <a:pt x="-7724" y="468292"/>
                    <a:pt x="240" y="426879"/>
                  </a:cubicBezTo>
                  <a:cubicBezTo>
                    <a:pt x="19354" y="334494"/>
                    <a:pt x="55989" y="259631"/>
                    <a:pt x="55989" y="259631"/>
                  </a:cubicBezTo>
                  <a:lnTo>
                    <a:pt x="36875" y="0"/>
                  </a:lnTo>
                  <a:lnTo>
                    <a:pt x="204122" y="0"/>
                  </a:lnTo>
                  <a:close/>
                </a:path>
              </a:pathLst>
            </a:custGeom>
            <a:solidFill>
              <a:srgbClr val="FFDABB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930EF864-9296-4C50-A0F7-D9D46AF996CA}"/>
                </a:ext>
              </a:extLst>
            </p:cNvPr>
            <p:cNvSpPr/>
            <p:nvPr/>
          </p:nvSpPr>
          <p:spPr>
            <a:xfrm>
              <a:off x="5668764" y="4282448"/>
              <a:ext cx="256366" cy="459534"/>
            </a:xfrm>
            <a:custGeom>
              <a:avLst/>
              <a:gdLst>
                <a:gd name="connsiteX0" fmla="*/ 52245 w 256366"/>
                <a:gd name="connsiteY0" fmla="*/ 1593 h 459534"/>
                <a:gd name="connsiteX1" fmla="*/ 71359 w 256366"/>
                <a:gd name="connsiteY1" fmla="*/ 261224 h 459534"/>
                <a:gd name="connsiteX2" fmla="*/ 15610 w 256366"/>
                <a:gd name="connsiteY2" fmla="*/ 445992 h 459534"/>
                <a:gd name="connsiteX3" fmla="*/ 256127 w 256366"/>
                <a:gd name="connsiteY3" fmla="*/ 426879 h 459534"/>
                <a:gd name="connsiteX4" fmla="*/ 200378 w 256366"/>
                <a:gd name="connsiteY4" fmla="*/ 259631 h 459534"/>
                <a:gd name="connsiteX5" fmla="*/ 219492 w 256366"/>
                <a:gd name="connsiteY5" fmla="*/ 0 h 459534"/>
                <a:gd name="connsiteX6" fmla="*/ 52245 w 256366"/>
                <a:gd name="connsiteY6" fmla="*/ 0 h 45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366" h="459534">
                  <a:moveTo>
                    <a:pt x="52245" y="1593"/>
                  </a:moveTo>
                  <a:cubicBezTo>
                    <a:pt x="52245" y="1593"/>
                    <a:pt x="71359" y="242110"/>
                    <a:pt x="71359" y="261224"/>
                  </a:cubicBezTo>
                  <a:cubicBezTo>
                    <a:pt x="71359" y="261224"/>
                    <a:pt x="-40139" y="428471"/>
                    <a:pt x="15610" y="445992"/>
                  </a:cubicBezTo>
                  <a:cubicBezTo>
                    <a:pt x="71359" y="465106"/>
                    <a:pt x="264091" y="468292"/>
                    <a:pt x="256127" y="426879"/>
                  </a:cubicBezTo>
                  <a:cubicBezTo>
                    <a:pt x="237013" y="334494"/>
                    <a:pt x="200378" y="259631"/>
                    <a:pt x="200378" y="259631"/>
                  </a:cubicBezTo>
                  <a:lnTo>
                    <a:pt x="219492" y="0"/>
                  </a:lnTo>
                  <a:lnTo>
                    <a:pt x="52245" y="0"/>
                  </a:lnTo>
                  <a:close/>
                </a:path>
              </a:pathLst>
            </a:custGeom>
            <a:solidFill>
              <a:srgbClr val="FFDABB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รูปแบบอิสระ: รูปร่าง 14">
              <a:extLst>
                <a:ext uri="{FF2B5EF4-FFF2-40B4-BE49-F238E27FC236}">
                  <a16:creationId xmlns:a16="http://schemas.microsoft.com/office/drawing/2014/main" id="{FD64819E-966E-4790-935C-97DC882B2CCB}"/>
                </a:ext>
              </a:extLst>
            </p:cNvPr>
            <p:cNvSpPr/>
            <p:nvPr/>
          </p:nvSpPr>
          <p:spPr>
            <a:xfrm>
              <a:off x="5483146" y="2189470"/>
              <a:ext cx="1229797" cy="2130851"/>
            </a:xfrm>
            <a:custGeom>
              <a:avLst/>
              <a:gdLst>
                <a:gd name="connsiteX0" fmla="*/ 651998 w 1229797"/>
                <a:gd name="connsiteY0" fmla="*/ 0 h 2130851"/>
                <a:gd name="connsiteX1" fmla="*/ 921186 w 1229797"/>
                <a:gd name="connsiteY1" fmla="*/ 55749 h 2130851"/>
                <a:gd name="connsiteX2" fmla="*/ 1207896 w 1229797"/>
                <a:gd name="connsiteY2" fmla="*/ 533598 h 2130851"/>
                <a:gd name="connsiteX3" fmla="*/ 1176039 w 1229797"/>
                <a:gd name="connsiteY3" fmla="*/ 868092 h 2130851"/>
                <a:gd name="connsiteX4" fmla="*/ 905258 w 1229797"/>
                <a:gd name="connsiteY4" fmla="*/ 868092 h 2130851"/>
                <a:gd name="connsiteX5" fmla="*/ 921186 w 1229797"/>
                <a:gd name="connsiteY5" fmla="*/ 884020 h 2130851"/>
                <a:gd name="connsiteX6" fmla="*/ 976935 w 1229797"/>
                <a:gd name="connsiteY6" fmla="*/ 2038822 h 2130851"/>
                <a:gd name="connsiteX7" fmla="*/ 21238 w 1229797"/>
                <a:gd name="connsiteY7" fmla="*/ 2038822 h 2130851"/>
                <a:gd name="connsiteX8" fmla="*/ 21238 w 1229797"/>
                <a:gd name="connsiteY8" fmla="*/ 1065603 h 2130851"/>
                <a:gd name="connsiteX9" fmla="*/ 100879 w 1229797"/>
                <a:gd name="connsiteY9" fmla="*/ 366351 h 2130851"/>
                <a:gd name="connsiteX10" fmla="*/ 651998 w 1229797"/>
                <a:gd name="connsiteY10" fmla="*/ 0 h 21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9797" h="2130851">
                  <a:moveTo>
                    <a:pt x="651998" y="0"/>
                  </a:moveTo>
                  <a:cubicBezTo>
                    <a:pt x="651998" y="0"/>
                    <a:pt x="809688" y="7964"/>
                    <a:pt x="921186" y="55749"/>
                  </a:cubicBezTo>
                  <a:cubicBezTo>
                    <a:pt x="1032684" y="103534"/>
                    <a:pt x="1140997" y="218218"/>
                    <a:pt x="1207896" y="533598"/>
                  </a:cubicBezTo>
                  <a:cubicBezTo>
                    <a:pt x="1271609" y="836235"/>
                    <a:pt x="1176039" y="868092"/>
                    <a:pt x="1176039" y="868092"/>
                  </a:cubicBezTo>
                  <a:cubicBezTo>
                    <a:pt x="1176039" y="868092"/>
                    <a:pt x="921186" y="884020"/>
                    <a:pt x="905258" y="868092"/>
                  </a:cubicBezTo>
                  <a:cubicBezTo>
                    <a:pt x="889330" y="852164"/>
                    <a:pt x="937115" y="852164"/>
                    <a:pt x="921186" y="884020"/>
                  </a:cubicBezTo>
                  <a:cubicBezTo>
                    <a:pt x="905258" y="915877"/>
                    <a:pt x="976935" y="1130909"/>
                    <a:pt x="976935" y="2038822"/>
                  </a:cubicBezTo>
                  <a:cubicBezTo>
                    <a:pt x="976935" y="2038822"/>
                    <a:pt x="355732" y="2245890"/>
                    <a:pt x="21238" y="2038822"/>
                  </a:cubicBezTo>
                  <a:cubicBezTo>
                    <a:pt x="21238" y="2038822"/>
                    <a:pt x="-26547" y="1446289"/>
                    <a:pt x="21238" y="1065603"/>
                  </a:cubicBezTo>
                  <a:lnTo>
                    <a:pt x="100879" y="366351"/>
                  </a:lnTo>
                  <a:lnTo>
                    <a:pt x="651998" y="0"/>
                  </a:lnTo>
                  <a:close/>
                </a:path>
              </a:pathLst>
            </a:custGeom>
            <a:solidFill>
              <a:srgbClr val="E37828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รูปแบบอิสระ: รูปร่าง 15">
              <a:extLst>
                <a:ext uri="{FF2B5EF4-FFF2-40B4-BE49-F238E27FC236}">
                  <a16:creationId xmlns:a16="http://schemas.microsoft.com/office/drawing/2014/main" id="{28E96C74-F9BF-4948-8CA9-4F5A99E99FCE}"/>
                </a:ext>
              </a:extLst>
            </p:cNvPr>
            <p:cNvSpPr/>
            <p:nvPr/>
          </p:nvSpPr>
          <p:spPr>
            <a:xfrm>
              <a:off x="5660077" y="2196671"/>
              <a:ext cx="796818" cy="1617169"/>
            </a:xfrm>
            <a:custGeom>
              <a:avLst/>
              <a:gdLst>
                <a:gd name="connsiteX0" fmla="*/ 75267 w 796818"/>
                <a:gd name="connsiteY0" fmla="*/ 765322 h 1617169"/>
                <a:gd name="connsiteX1" fmla="*/ 473474 w 796818"/>
                <a:gd name="connsiteY1" fmla="*/ 763 h 1617169"/>
                <a:gd name="connsiteX2" fmla="*/ 796819 w 796818"/>
                <a:gd name="connsiteY2" fmla="*/ 81998 h 1617169"/>
                <a:gd name="connsiteX3" fmla="*/ 534002 w 796818"/>
                <a:gd name="connsiteY3" fmla="*/ 811514 h 1617169"/>
                <a:gd name="connsiteX4" fmla="*/ 551523 w 796818"/>
                <a:gd name="connsiteY4" fmla="*/ 1561736 h 1617169"/>
                <a:gd name="connsiteX5" fmla="*/ 46596 w 796818"/>
                <a:gd name="connsiteY5" fmla="*/ 1593593 h 1617169"/>
                <a:gd name="connsiteX6" fmla="*/ 75267 w 796818"/>
                <a:gd name="connsiteY6" fmla="*/ 765322 h 161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818" h="1617169">
                  <a:moveTo>
                    <a:pt x="75267" y="765322"/>
                  </a:moveTo>
                  <a:cubicBezTo>
                    <a:pt x="75267" y="765322"/>
                    <a:pt x="250478" y="223760"/>
                    <a:pt x="473474" y="763"/>
                  </a:cubicBezTo>
                  <a:cubicBezTo>
                    <a:pt x="473474" y="763"/>
                    <a:pt x="691692" y="-13572"/>
                    <a:pt x="796819" y="81998"/>
                  </a:cubicBezTo>
                  <a:cubicBezTo>
                    <a:pt x="796819" y="81998"/>
                    <a:pt x="580194" y="586924"/>
                    <a:pt x="534002" y="811514"/>
                  </a:cubicBezTo>
                  <a:cubicBezTo>
                    <a:pt x="534002" y="811514"/>
                    <a:pt x="647093" y="1482095"/>
                    <a:pt x="551523" y="1561736"/>
                  </a:cubicBezTo>
                  <a:cubicBezTo>
                    <a:pt x="455953" y="1641378"/>
                    <a:pt x="88009" y="1619078"/>
                    <a:pt x="46596" y="1593593"/>
                  </a:cubicBezTo>
                  <a:cubicBezTo>
                    <a:pt x="-4374" y="1561736"/>
                    <a:pt x="-36231" y="972389"/>
                    <a:pt x="75267" y="765322"/>
                  </a:cubicBezTo>
                  <a:close/>
                </a:path>
              </a:pathLst>
            </a:custGeom>
            <a:solidFill>
              <a:srgbClr val="E37828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รูปแบบอิสระ: รูปร่าง 16">
              <a:extLst>
                <a:ext uri="{FF2B5EF4-FFF2-40B4-BE49-F238E27FC236}">
                  <a16:creationId xmlns:a16="http://schemas.microsoft.com/office/drawing/2014/main" id="{CA2418AC-916C-4F28-BDDC-F088811574E6}"/>
                </a:ext>
              </a:extLst>
            </p:cNvPr>
            <p:cNvSpPr/>
            <p:nvPr/>
          </p:nvSpPr>
          <p:spPr>
            <a:xfrm>
              <a:off x="5544205" y="2922880"/>
              <a:ext cx="828271" cy="325822"/>
            </a:xfrm>
            <a:custGeom>
              <a:avLst/>
              <a:gdLst>
                <a:gd name="connsiteX0" fmla="*/ 0 w 828271"/>
                <a:gd name="connsiteY0" fmla="*/ 31149 h 325822"/>
                <a:gd name="connsiteX1" fmla="*/ 828271 w 828271"/>
                <a:gd name="connsiteY1" fmla="*/ 31149 h 325822"/>
                <a:gd name="connsiteX2" fmla="*/ 828271 w 828271"/>
                <a:gd name="connsiteY2" fmla="*/ 325822 h 325822"/>
                <a:gd name="connsiteX3" fmla="*/ 14335 w 828271"/>
                <a:gd name="connsiteY3" fmla="*/ 325822 h 325822"/>
                <a:gd name="connsiteX4" fmla="*/ 0 w 828271"/>
                <a:gd name="connsiteY4" fmla="*/ 31149 h 32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271" h="325822">
                  <a:moveTo>
                    <a:pt x="0" y="31149"/>
                  </a:moveTo>
                  <a:cubicBezTo>
                    <a:pt x="0" y="31149"/>
                    <a:pt x="560676" y="-38936"/>
                    <a:pt x="828271" y="31149"/>
                  </a:cubicBezTo>
                  <a:lnTo>
                    <a:pt x="828271" y="325822"/>
                  </a:lnTo>
                  <a:lnTo>
                    <a:pt x="14335" y="325822"/>
                  </a:lnTo>
                  <a:lnTo>
                    <a:pt x="0" y="31149"/>
                  </a:lnTo>
                  <a:close/>
                </a:path>
              </a:pathLst>
            </a:custGeom>
            <a:solidFill>
              <a:srgbClr val="B15210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2CBE567A-CEFF-43FD-A000-857D8D977615}"/>
                </a:ext>
              </a:extLst>
            </p:cNvPr>
            <p:cNvSpPr/>
            <p:nvPr/>
          </p:nvSpPr>
          <p:spPr>
            <a:xfrm>
              <a:off x="5708806" y="2773598"/>
              <a:ext cx="526779" cy="694110"/>
            </a:xfrm>
            <a:custGeom>
              <a:avLst/>
              <a:gdLst>
                <a:gd name="connsiteX0" fmla="*/ 88659 w 526779"/>
                <a:gd name="connsiteY0" fmla="*/ 250515 h 694110"/>
                <a:gd name="connsiteX1" fmla="*/ 4239 w 526779"/>
                <a:gd name="connsiteY1" fmla="*/ 54597 h 694110"/>
                <a:gd name="connsiteX2" fmla="*/ 453417 w 526779"/>
                <a:gd name="connsiteY2" fmla="*/ 40261 h 694110"/>
                <a:gd name="connsiteX3" fmla="*/ 383333 w 526779"/>
                <a:gd name="connsiteY3" fmla="*/ 236179 h 694110"/>
                <a:gd name="connsiteX4" fmla="*/ 523502 w 526779"/>
                <a:gd name="connsiteY4" fmla="*/ 629608 h 694110"/>
                <a:gd name="connsiteX5" fmla="*/ 18575 w 526779"/>
                <a:gd name="connsiteY5" fmla="*/ 658279 h 694110"/>
                <a:gd name="connsiteX6" fmla="*/ 88659 w 526779"/>
                <a:gd name="connsiteY6" fmla="*/ 250515 h 69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779" h="694110">
                  <a:moveTo>
                    <a:pt x="88659" y="250515"/>
                  </a:moveTo>
                  <a:cubicBezTo>
                    <a:pt x="88659" y="250515"/>
                    <a:pt x="-22839" y="81675"/>
                    <a:pt x="4239" y="54597"/>
                  </a:cubicBezTo>
                  <a:cubicBezTo>
                    <a:pt x="32910" y="25926"/>
                    <a:pt x="340326" y="-44159"/>
                    <a:pt x="453417" y="40261"/>
                  </a:cubicBezTo>
                  <a:cubicBezTo>
                    <a:pt x="453417" y="40261"/>
                    <a:pt x="467753" y="110346"/>
                    <a:pt x="383333" y="236179"/>
                  </a:cubicBezTo>
                  <a:cubicBezTo>
                    <a:pt x="383333" y="236179"/>
                    <a:pt x="552173" y="600937"/>
                    <a:pt x="523502" y="629608"/>
                  </a:cubicBezTo>
                  <a:cubicBezTo>
                    <a:pt x="494831" y="658279"/>
                    <a:pt x="32910" y="741106"/>
                    <a:pt x="18575" y="658279"/>
                  </a:cubicBezTo>
                  <a:cubicBezTo>
                    <a:pt x="4239" y="573859"/>
                    <a:pt x="88659" y="250515"/>
                    <a:pt x="88659" y="250515"/>
                  </a:cubicBezTo>
                  <a:close/>
                </a:path>
              </a:pathLst>
            </a:custGeom>
            <a:solidFill>
              <a:srgbClr val="983E0A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1AE174F1-3CDA-4DF2-887E-EF1B86F5088C}"/>
                </a:ext>
              </a:extLst>
            </p:cNvPr>
            <p:cNvSpPr/>
            <p:nvPr/>
          </p:nvSpPr>
          <p:spPr>
            <a:xfrm>
              <a:off x="5759609" y="2962067"/>
              <a:ext cx="383128" cy="151244"/>
            </a:xfrm>
            <a:custGeom>
              <a:avLst/>
              <a:gdLst>
                <a:gd name="connsiteX0" fmla="*/ 9185 w 383128"/>
                <a:gd name="connsiteY0" fmla="*/ 47711 h 151244"/>
                <a:gd name="connsiteX1" fmla="*/ 373943 w 383128"/>
                <a:gd name="connsiteY1" fmla="*/ 19040 h 151244"/>
                <a:gd name="connsiteX2" fmla="*/ 359608 w 383128"/>
                <a:gd name="connsiteY2" fmla="*/ 74789 h 151244"/>
                <a:gd name="connsiteX3" fmla="*/ 373943 w 383128"/>
                <a:gd name="connsiteY3" fmla="*/ 130538 h 151244"/>
                <a:gd name="connsiteX4" fmla="*/ 149354 w 383128"/>
                <a:gd name="connsiteY4" fmla="*/ 144874 h 151244"/>
                <a:gd name="connsiteX5" fmla="*/ 37856 w 383128"/>
                <a:gd name="connsiteY5" fmla="*/ 144874 h 151244"/>
                <a:gd name="connsiteX6" fmla="*/ 23521 w 383128"/>
                <a:gd name="connsiteY6" fmla="*/ 103460 h 151244"/>
                <a:gd name="connsiteX7" fmla="*/ 9185 w 383128"/>
                <a:gd name="connsiteY7" fmla="*/ 47711 h 1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28" h="151244">
                  <a:moveTo>
                    <a:pt x="9185" y="47711"/>
                  </a:moveTo>
                  <a:cubicBezTo>
                    <a:pt x="9185" y="47711"/>
                    <a:pt x="192361" y="-36709"/>
                    <a:pt x="373943" y="19040"/>
                  </a:cubicBezTo>
                  <a:cubicBezTo>
                    <a:pt x="373943" y="19040"/>
                    <a:pt x="388279" y="74789"/>
                    <a:pt x="359608" y="74789"/>
                  </a:cubicBezTo>
                  <a:cubicBezTo>
                    <a:pt x="359608" y="74789"/>
                    <a:pt x="401022" y="116202"/>
                    <a:pt x="373943" y="130538"/>
                  </a:cubicBezTo>
                  <a:cubicBezTo>
                    <a:pt x="373943" y="130538"/>
                    <a:pt x="190768" y="130538"/>
                    <a:pt x="149354" y="144874"/>
                  </a:cubicBezTo>
                  <a:cubicBezTo>
                    <a:pt x="107941" y="159209"/>
                    <a:pt x="79270" y="144874"/>
                    <a:pt x="37856" y="144874"/>
                  </a:cubicBezTo>
                  <a:cubicBezTo>
                    <a:pt x="-3558" y="144874"/>
                    <a:pt x="-3558" y="103460"/>
                    <a:pt x="23521" y="103460"/>
                  </a:cubicBezTo>
                  <a:cubicBezTo>
                    <a:pt x="23521" y="103460"/>
                    <a:pt x="-17893" y="90717"/>
                    <a:pt x="9185" y="47711"/>
                  </a:cubicBezTo>
                  <a:close/>
                </a:path>
              </a:pathLst>
            </a:custGeom>
            <a:solidFill>
              <a:srgbClr val="B15210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รูปแบบอิสระ: รูปร่าง 19">
              <a:extLst>
                <a:ext uri="{FF2B5EF4-FFF2-40B4-BE49-F238E27FC236}">
                  <a16:creationId xmlns:a16="http://schemas.microsoft.com/office/drawing/2014/main" id="{EDA5F769-CDA9-4998-8EEF-DA16CF4B8378}"/>
                </a:ext>
              </a:extLst>
            </p:cNvPr>
            <p:cNvSpPr/>
            <p:nvPr/>
          </p:nvSpPr>
          <p:spPr>
            <a:xfrm>
              <a:off x="5337037" y="2371699"/>
              <a:ext cx="643602" cy="749576"/>
            </a:xfrm>
            <a:custGeom>
              <a:avLst/>
              <a:gdLst>
                <a:gd name="connsiteX0" fmla="*/ 95670 w 643602"/>
                <a:gd name="connsiteY0" fmla="*/ 486760 h 749576"/>
                <a:gd name="connsiteX1" fmla="*/ 293180 w 643602"/>
                <a:gd name="connsiteY1" fmla="*/ 421454 h 749576"/>
                <a:gd name="connsiteX2" fmla="*/ 533698 w 643602"/>
                <a:gd name="connsiteY2" fmla="*/ 311548 h 749576"/>
                <a:gd name="connsiteX3" fmla="*/ 643603 w 643602"/>
                <a:gd name="connsiteY3" fmla="*/ 4133 h 749576"/>
                <a:gd name="connsiteX4" fmla="*/ 643603 w 643602"/>
                <a:gd name="connsiteY4" fmla="*/ 399154 h 749576"/>
                <a:gd name="connsiteX5" fmla="*/ 578297 w 643602"/>
                <a:gd name="connsiteY5" fmla="*/ 486760 h 749576"/>
                <a:gd name="connsiteX6" fmla="*/ 95670 w 643602"/>
                <a:gd name="connsiteY6" fmla="*/ 749577 h 749576"/>
                <a:gd name="connsiteX7" fmla="*/ 8064 w 643602"/>
                <a:gd name="connsiteY7" fmla="*/ 509059 h 749576"/>
                <a:gd name="connsiteX8" fmla="*/ 95670 w 643602"/>
                <a:gd name="connsiteY8" fmla="*/ 486760 h 74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602" h="749576">
                  <a:moveTo>
                    <a:pt x="95670" y="486760"/>
                  </a:moveTo>
                  <a:cubicBezTo>
                    <a:pt x="95670" y="486760"/>
                    <a:pt x="160976" y="464460"/>
                    <a:pt x="293180" y="421454"/>
                  </a:cubicBezTo>
                  <a:cubicBezTo>
                    <a:pt x="425386" y="376855"/>
                    <a:pt x="533698" y="356147"/>
                    <a:pt x="533698" y="311548"/>
                  </a:cubicBezTo>
                  <a:cubicBezTo>
                    <a:pt x="533698" y="266949"/>
                    <a:pt x="578297" y="-38874"/>
                    <a:pt x="643603" y="4133"/>
                  </a:cubicBezTo>
                  <a:lnTo>
                    <a:pt x="643603" y="399154"/>
                  </a:lnTo>
                  <a:cubicBezTo>
                    <a:pt x="643603" y="399154"/>
                    <a:pt x="621303" y="486760"/>
                    <a:pt x="578297" y="486760"/>
                  </a:cubicBezTo>
                  <a:cubicBezTo>
                    <a:pt x="578297" y="486760"/>
                    <a:pt x="194425" y="749577"/>
                    <a:pt x="95670" y="749577"/>
                  </a:cubicBezTo>
                  <a:cubicBezTo>
                    <a:pt x="8064" y="749577"/>
                    <a:pt x="-14235" y="552066"/>
                    <a:pt x="8064" y="509059"/>
                  </a:cubicBezTo>
                  <a:cubicBezTo>
                    <a:pt x="28771" y="464460"/>
                    <a:pt x="95670" y="486760"/>
                    <a:pt x="95670" y="486760"/>
                  </a:cubicBezTo>
                  <a:close/>
                </a:path>
              </a:pathLst>
            </a:custGeom>
            <a:solidFill>
              <a:srgbClr val="FFDABB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รูปแบบอิสระ: รูปร่าง 20">
              <a:extLst>
                <a:ext uri="{FF2B5EF4-FFF2-40B4-BE49-F238E27FC236}">
                  <a16:creationId xmlns:a16="http://schemas.microsoft.com/office/drawing/2014/main" id="{5C36EDA9-16A8-4121-9637-1B1E0BD408FC}"/>
                </a:ext>
              </a:extLst>
            </p:cNvPr>
            <p:cNvSpPr/>
            <p:nvPr/>
          </p:nvSpPr>
          <p:spPr>
            <a:xfrm>
              <a:off x="5980640" y="2371699"/>
              <a:ext cx="643603" cy="749576"/>
            </a:xfrm>
            <a:custGeom>
              <a:avLst/>
              <a:gdLst>
                <a:gd name="connsiteX0" fmla="*/ 547933 w 643603"/>
                <a:gd name="connsiteY0" fmla="*/ 486760 h 749576"/>
                <a:gd name="connsiteX1" fmla="*/ 350422 w 643603"/>
                <a:gd name="connsiteY1" fmla="*/ 421454 h 749576"/>
                <a:gd name="connsiteX2" fmla="*/ 109905 w 643603"/>
                <a:gd name="connsiteY2" fmla="*/ 311548 h 749576"/>
                <a:gd name="connsiteX3" fmla="*/ 0 w 643603"/>
                <a:gd name="connsiteY3" fmla="*/ 4133 h 749576"/>
                <a:gd name="connsiteX4" fmla="*/ 0 w 643603"/>
                <a:gd name="connsiteY4" fmla="*/ 399154 h 749576"/>
                <a:gd name="connsiteX5" fmla="*/ 65306 w 643603"/>
                <a:gd name="connsiteY5" fmla="*/ 486760 h 749576"/>
                <a:gd name="connsiteX6" fmla="*/ 547933 w 643603"/>
                <a:gd name="connsiteY6" fmla="*/ 749577 h 749576"/>
                <a:gd name="connsiteX7" fmla="*/ 635539 w 643603"/>
                <a:gd name="connsiteY7" fmla="*/ 509059 h 749576"/>
                <a:gd name="connsiteX8" fmla="*/ 547933 w 643603"/>
                <a:gd name="connsiteY8" fmla="*/ 486760 h 74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603" h="749576">
                  <a:moveTo>
                    <a:pt x="547933" y="486760"/>
                  </a:moveTo>
                  <a:cubicBezTo>
                    <a:pt x="547933" y="486760"/>
                    <a:pt x="482628" y="464460"/>
                    <a:pt x="350422" y="421454"/>
                  </a:cubicBezTo>
                  <a:cubicBezTo>
                    <a:pt x="218218" y="376855"/>
                    <a:pt x="109905" y="356147"/>
                    <a:pt x="109905" y="311548"/>
                  </a:cubicBezTo>
                  <a:cubicBezTo>
                    <a:pt x="109905" y="266949"/>
                    <a:pt x="65306" y="-38874"/>
                    <a:pt x="0" y="4133"/>
                  </a:cubicBezTo>
                  <a:lnTo>
                    <a:pt x="0" y="399154"/>
                  </a:lnTo>
                  <a:cubicBezTo>
                    <a:pt x="0" y="399154"/>
                    <a:pt x="22300" y="486760"/>
                    <a:pt x="65306" y="486760"/>
                  </a:cubicBezTo>
                  <a:cubicBezTo>
                    <a:pt x="65306" y="486760"/>
                    <a:pt x="449178" y="749577"/>
                    <a:pt x="547933" y="749577"/>
                  </a:cubicBezTo>
                  <a:cubicBezTo>
                    <a:pt x="635539" y="749577"/>
                    <a:pt x="657839" y="552066"/>
                    <a:pt x="635539" y="509059"/>
                  </a:cubicBezTo>
                  <a:cubicBezTo>
                    <a:pt x="613239" y="466053"/>
                    <a:pt x="547933" y="486760"/>
                    <a:pt x="547933" y="486760"/>
                  </a:cubicBezTo>
                  <a:close/>
                </a:path>
              </a:pathLst>
            </a:custGeom>
            <a:solidFill>
              <a:srgbClr val="FFDABB"/>
            </a:solidFill>
            <a:ln w="15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กราฟิก 2">
              <a:extLst>
                <a:ext uri="{FF2B5EF4-FFF2-40B4-BE49-F238E27FC236}">
                  <a16:creationId xmlns:a16="http://schemas.microsoft.com/office/drawing/2014/main" id="{FBD89F85-EC51-4C04-8BF6-EC84275633BF}"/>
                </a:ext>
              </a:extLst>
            </p:cNvPr>
            <p:cNvGrpSpPr/>
            <p:nvPr/>
          </p:nvGrpSpPr>
          <p:grpSpPr>
            <a:xfrm>
              <a:off x="5288143" y="1005245"/>
              <a:ext cx="1317761" cy="1221071"/>
              <a:chOff x="5288143" y="1005245"/>
              <a:chExt cx="1317761" cy="1221071"/>
            </a:xfrm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BBCD2505-1D04-4BB4-987A-FC635A618B25}"/>
                  </a:ext>
                </a:extLst>
              </p:cNvPr>
              <p:cNvSpPr/>
              <p:nvPr/>
            </p:nvSpPr>
            <p:spPr>
              <a:xfrm>
                <a:off x="5288143" y="1741693"/>
                <a:ext cx="187570" cy="228489"/>
              </a:xfrm>
              <a:custGeom>
                <a:avLst/>
                <a:gdLst>
                  <a:gd name="connsiteX0" fmla="*/ 131822 w 187570"/>
                  <a:gd name="connsiteY0" fmla="*/ 8156 h 228489"/>
                  <a:gd name="connsiteX1" fmla="*/ 2802 w 187570"/>
                  <a:gd name="connsiteY1" fmla="*/ 76648 h 228489"/>
                  <a:gd name="connsiteX2" fmla="*/ 157306 w 187570"/>
                  <a:gd name="connsiteY2" fmla="*/ 213631 h 228489"/>
                  <a:gd name="connsiteX3" fmla="*/ 187571 w 187570"/>
                  <a:gd name="connsiteY3" fmla="*/ 157882 h 228489"/>
                  <a:gd name="connsiteX4" fmla="*/ 131822 w 187570"/>
                  <a:gd name="connsiteY4" fmla="*/ 8156 h 22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70" h="228489">
                    <a:moveTo>
                      <a:pt x="131822" y="8156"/>
                    </a:moveTo>
                    <a:cubicBezTo>
                      <a:pt x="131822" y="8156"/>
                      <a:pt x="23509" y="-34850"/>
                      <a:pt x="2802" y="76648"/>
                    </a:cubicBezTo>
                    <a:cubicBezTo>
                      <a:pt x="-19497" y="188146"/>
                      <a:pt x="96779" y="261416"/>
                      <a:pt x="157306" y="213631"/>
                    </a:cubicBezTo>
                    <a:lnTo>
                      <a:pt x="187571" y="157882"/>
                    </a:lnTo>
                    <a:lnTo>
                      <a:pt x="131822" y="8156"/>
                    </a:lnTo>
                    <a:close/>
                  </a:path>
                </a:pathLst>
              </a:custGeom>
              <a:solidFill>
                <a:srgbClr val="FFDABB"/>
              </a:solidFill>
              <a:ln w="1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6BFFD5FF-95F7-4BB4-80C5-DF8BD7322FD8}"/>
                  </a:ext>
                </a:extLst>
              </p:cNvPr>
              <p:cNvSpPr/>
              <p:nvPr/>
            </p:nvSpPr>
            <p:spPr>
              <a:xfrm>
                <a:off x="6418668" y="1741693"/>
                <a:ext cx="187235" cy="228489"/>
              </a:xfrm>
              <a:custGeom>
                <a:avLst/>
                <a:gdLst>
                  <a:gd name="connsiteX0" fmla="*/ 55749 w 187235"/>
                  <a:gd name="connsiteY0" fmla="*/ 8156 h 228489"/>
                  <a:gd name="connsiteX1" fmla="*/ 184768 w 187235"/>
                  <a:gd name="connsiteY1" fmla="*/ 76648 h 228489"/>
                  <a:gd name="connsiteX2" fmla="*/ 30264 w 187235"/>
                  <a:gd name="connsiteY2" fmla="*/ 213631 h 228489"/>
                  <a:gd name="connsiteX3" fmla="*/ 0 w 187235"/>
                  <a:gd name="connsiteY3" fmla="*/ 157882 h 228489"/>
                  <a:gd name="connsiteX4" fmla="*/ 55749 w 187235"/>
                  <a:gd name="connsiteY4" fmla="*/ 8156 h 22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35" h="228489">
                    <a:moveTo>
                      <a:pt x="55749" y="8156"/>
                    </a:moveTo>
                    <a:cubicBezTo>
                      <a:pt x="55749" y="8156"/>
                      <a:pt x="164062" y="-34850"/>
                      <a:pt x="184768" y="76648"/>
                    </a:cubicBezTo>
                    <a:cubicBezTo>
                      <a:pt x="205475" y="188146"/>
                      <a:pt x="90791" y="261416"/>
                      <a:pt x="30264" y="213631"/>
                    </a:cubicBezTo>
                    <a:lnTo>
                      <a:pt x="0" y="157882"/>
                    </a:lnTo>
                    <a:lnTo>
                      <a:pt x="55749" y="8156"/>
                    </a:lnTo>
                    <a:close/>
                  </a:path>
                </a:pathLst>
              </a:custGeom>
              <a:solidFill>
                <a:srgbClr val="FFDABB"/>
              </a:solidFill>
              <a:ln w="1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id="{FE1BBBF4-D010-4E9C-9BC9-9FD8E2F32F22}"/>
                  </a:ext>
                </a:extLst>
              </p:cNvPr>
              <p:cNvSpPr/>
              <p:nvPr/>
            </p:nvSpPr>
            <p:spPr>
              <a:xfrm>
                <a:off x="5356216" y="1007591"/>
                <a:ext cx="1178092" cy="1218726"/>
              </a:xfrm>
              <a:custGeom>
                <a:avLst/>
                <a:gdLst>
                  <a:gd name="connsiteX0" fmla="*/ 1086345 w 1178092"/>
                  <a:gd name="connsiteY0" fmla="*/ 253260 h 1218726"/>
                  <a:gd name="connsiteX1" fmla="*/ 589382 w 1178092"/>
                  <a:gd name="connsiteY1" fmla="*/ 0 h 1218726"/>
                  <a:gd name="connsiteX2" fmla="*/ 92419 w 1178092"/>
                  <a:gd name="connsiteY2" fmla="*/ 253260 h 1218726"/>
                  <a:gd name="connsiteX3" fmla="*/ 76491 w 1178092"/>
                  <a:gd name="connsiteY3" fmla="*/ 911098 h 1218726"/>
                  <a:gd name="connsiteX4" fmla="*/ 589382 w 1178092"/>
                  <a:gd name="connsiteY4" fmla="*/ 1218514 h 1218726"/>
                  <a:gd name="connsiteX5" fmla="*/ 1102273 w 1178092"/>
                  <a:gd name="connsiteY5" fmla="*/ 911098 h 1218726"/>
                  <a:gd name="connsiteX6" fmla="*/ 1086345 w 1178092"/>
                  <a:gd name="connsiteY6" fmla="*/ 253260 h 121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8092" h="1218726">
                    <a:moveTo>
                      <a:pt x="1086345" y="253260"/>
                    </a:moveTo>
                    <a:cubicBezTo>
                      <a:pt x="923876" y="31857"/>
                      <a:pt x="589382" y="0"/>
                      <a:pt x="589382" y="0"/>
                    </a:cubicBezTo>
                    <a:cubicBezTo>
                      <a:pt x="589382" y="0"/>
                      <a:pt x="253295" y="31857"/>
                      <a:pt x="92419" y="253260"/>
                    </a:cubicBezTo>
                    <a:cubicBezTo>
                      <a:pt x="1628" y="377501"/>
                      <a:pt x="-52528" y="595718"/>
                      <a:pt x="76491" y="911098"/>
                    </a:cubicBezTo>
                    <a:cubicBezTo>
                      <a:pt x="76491" y="911098"/>
                      <a:pt x="-121020" y="1228071"/>
                      <a:pt x="589382" y="1218514"/>
                    </a:cubicBezTo>
                    <a:cubicBezTo>
                      <a:pt x="1299784" y="1226478"/>
                      <a:pt x="1102273" y="911098"/>
                      <a:pt x="1102273" y="911098"/>
                    </a:cubicBezTo>
                    <a:cubicBezTo>
                      <a:pt x="1229699" y="595718"/>
                      <a:pt x="1177136" y="379093"/>
                      <a:pt x="1086345" y="253260"/>
                    </a:cubicBezTo>
                    <a:close/>
                  </a:path>
                </a:pathLst>
              </a:custGeom>
              <a:solidFill>
                <a:srgbClr val="FFDABB"/>
              </a:solidFill>
              <a:ln w="1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รูปแบบอิสระ: รูปร่าง 25">
                <a:extLst>
                  <a:ext uri="{FF2B5EF4-FFF2-40B4-BE49-F238E27FC236}">
                    <a16:creationId xmlns:a16="http://schemas.microsoft.com/office/drawing/2014/main" id="{49E4984D-3162-4BD6-8BDA-0E871399FF64}"/>
                  </a:ext>
                </a:extLst>
              </p:cNvPr>
              <p:cNvSpPr/>
              <p:nvPr/>
            </p:nvSpPr>
            <p:spPr>
              <a:xfrm>
                <a:off x="5523684" y="1536906"/>
                <a:ext cx="241923" cy="58438"/>
              </a:xfrm>
              <a:custGeom>
                <a:avLst/>
                <a:gdLst>
                  <a:gd name="connsiteX0" fmla="*/ 241924 w 241923"/>
                  <a:gd name="connsiteY0" fmla="*/ 15433 h 58438"/>
                  <a:gd name="connsiteX1" fmla="*/ 224403 w 241923"/>
                  <a:gd name="connsiteY1" fmla="*/ 58439 h 58438"/>
                  <a:gd name="connsiteX2" fmla="*/ 10964 w 241923"/>
                  <a:gd name="connsiteY2" fmla="*/ 32954 h 58438"/>
                  <a:gd name="connsiteX3" fmla="*/ 241924 w 241923"/>
                  <a:gd name="connsiteY3" fmla="*/ 15433 h 5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923" h="58438">
                    <a:moveTo>
                      <a:pt x="241924" y="15433"/>
                    </a:moveTo>
                    <a:cubicBezTo>
                      <a:pt x="241924" y="15433"/>
                      <a:pt x="241924" y="58439"/>
                      <a:pt x="224403" y="58439"/>
                    </a:cubicBezTo>
                    <a:cubicBezTo>
                      <a:pt x="206882" y="58439"/>
                      <a:pt x="36449" y="32954"/>
                      <a:pt x="10964" y="32954"/>
                    </a:cubicBezTo>
                    <a:cubicBezTo>
                      <a:pt x="-14522" y="32954"/>
                      <a:pt x="-16114" y="-27574"/>
                      <a:pt x="241924" y="15433"/>
                    </a:cubicBezTo>
                    <a:close/>
                  </a:path>
                </a:pathLst>
              </a:custGeom>
              <a:solidFill>
                <a:srgbClr val="B3B3B3"/>
              </a:solidFill>
              <a:ln w="1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36F4C3F6-CC49-4D61-BF5F-F286B80D6FD1}"/>
                  </a:ext>
                </a:extLst>
              </p:cNvPr>
              <p:cNvSpPr/>
              <p:nvPr/>
            </p:nvSpPr>
            <p:spPr>
              <a:xfrm>
                <a:off x="6112845" y="1536906"/>
                <a:ext cx="241923" cy="58438"/>
              </a:xfrm>
              <a:custGeom>
                <a:avLst/>
                <a:gdLst>
                  <a:gd name="connsiteX0" fmla="*/ 0 w 241923"/>
                  <a:gd name="connsiteY0" fmla="*/ 15433 h 58438"/>
                  <a:gd name="connsiteX1" fmla="*/ 17521 w 241923"/>
                  <a:gd name="connsiteY1" fmla="*/ 58439 h 58438"/>
                  <a:gd name="connsiteX2" fmla="*/ 230960 w 241923"/>
                  <a:gd name="connsiteY2" fmla="*/ 32954 h 58438"/>
                  <a:gd name="connsiteX3" fmla="*/ 0 w 241923"/>
                  <a:gd name="connsiteY3" fmla="*/ 15433 h 5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923" h="58438">
                    <a:moveTo>
                      <a:pt x="0" y="15433"/>
                    </a:moveTo>
                    <a:cubicBezTo>
                      <a:pt x="0" y="15433"/>
                      <a:pt x="0" y="58439"/>
                      <a:pt x="17521" y="58439"/>
                    </a:cubicBezTo>
                    <a:cubicBezTo>
                      <a:pt x="35042" y="58439"/>
                      <a:pt x="205475" y="32954"/>
                      <a:pt x="230960" y="32954"/>
                    </a:cubicBezTo>
                    <a:cubicBezTo>
                      <a:pt x="256445" y="32954"/>
                      <a:pt x="258038" y="-27574"/>
                      <a:pt x="0" y="15433"/>
                    </a:cubicBezTo>
                    <a:close/>
                  </a:path>
                </a:pathLst>
              </a:custGeom>
              <a:solidFill>
                <a:srgbClr val="B3B3B3"/>
              </a:solidFill>
              <a:ln w="1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9D63EF-CB01-4DF1-BE8B-EE3525C68CF5}"/>
                  </a:ext>
                </a:extLst>
              </p:cNvPr>
              <p:cNvSpPr/>
              <p:nvPr/>
            </p:nvSpPr>
            <p:spPr>
              <a:xfrm>
                <a:off x="5859585" y="2065230"/>
                <a:ext cx="154504" cy="26901"/>
              </a:xfrm>
              <a:custGeom>
                <a:avLst/>
                <a:gdLst>
                  <a:gd name="connsiteX0" fmla="*/ 0 w 154504"/>
                  <a:gd name="connsiteY0" fmla="*/ 0 h 26901"/>
                  <a:gd name="connsiteX1" fmla="*/ 154505 w 154504"/>
                  <a:gd name="connsiteY1" fmla="*/ 0 h 26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4504" h="26901">
                    <a:moveTo>
                      <a:pt x="0" y="0"/>
                    </a:moveTo>
                    <a:cubicBezTo>
                      <a:pt x="0" y="0"/>
                      <a:pt x="76456" y="60527"/>
                      <a:pt x="154505" y="0"/>
                    </a:cubicBezTo>
                  </a:path>
                </a:pathLst>
              </a:custGeom>
              <a:noFill/>
              <a:ln w="15921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64A424A7-BD5F-4F90-90E7-B7B930AD308D}"/>
                  </a:ext>
                </a:extLst>
              </p:cNvPr>
              <p:cNvSpPr/>
              <p:nvPr/>
            </p:nvSpPr>
            <p:spPr>
              <a:xfrm>
                <a:off x="5356216" y="1005245"/>
                <a:ext cx="1178763" cy="913444"/>
              </a:xfrm>
              <a:custGeom>
                <a:avLst/>
                <a:gdLst>
                  <a:gd name="connsiteX0" fmla="*/ 584603 w 1178763"/>
                  <a:gd name="connsiteY0" fmla="*/ 276312 h 913444"/>
                  <a:gd name="connsiteX1" fmla="*/ 140204 w 1178763"/>
                  <a:gd name="connsiteY1" fmla="*/ 276312 h 913444"/>
                  <a:gd name="connsiteX2" fmla="*/ 97198 w 1178763"/>
                  <a:gd name="connsiteY2" fmla="*/ 583729 h 913444"/>
                  <a:gd name="connsiteX3" fmla="*/ 76491 w 1178763"/>
                  <a:gd name="connsiteY3" fmla="*/ 913444 h 913444"/>
                  <a:gd name="connsiteX4" fmla="*/ 92419 w 1178763"/>
                  <a:gd name="connsiteY4" fmla="*/ 198264 h 913444"/>
                  <a:gd name="connsiteX5" fmla="*/ 589382 w 1178763"/>
                  <a:gd name="connsiteY5" fmla="*/ 753 h 913444"/>
                  <a:gd name="connsiteX6" fmla="*/ 1086345 w 1178763"/>
                  <a:gd name="connsiteY6" fmla="*/ 198264 h 913444"/>
                  <a:gd name="connsiteX7" fmla="*/ 1102273 w 1178763"/>
                  <a:gd name="connsiteY7" fmla="*/ 913444 h 913444"/>
                  <a:gd name="connsiteX8" fmla="*/ 1072009 w 1178763"/>
                  <a:gd name="connsiteY8" fmla="*/ 583729 h 913444"/>
                  <a:gd name="connsiteX9" fmla="*/ 1046524 w 1178763"/>
                  <a:gd name="connsiteY9" fmla="*/ 276312 h 913444"/>
                  <a:gd name="connsiteX10" fmla="*/ 584603 w 1178763"/>
                  <a:gd name="connsiteY10" fmla="*/ 276312 h 91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8763" h="913444">
                    <a:moveTo>
                      <a:pt x="584603" y="276312"/>
                    </a:moveTo>
                    <a:cubicBezTo>
                      <a:pt x="396650" y="276312"/>
                      <a:pt x="259666" y="139329"/>
                      <a:pt x="140204" y="276312"/>
                    </a:cubicBezTo>
                    <a:cubicBezTo>
                      <a:pt x="20742" y="413296"/>
                      <a:pt x="97198" y="583729"/>
                      <a:pt x="97198" y="583729"/>
                    </a:cubicBezTo>
                    <a:cubicBezTo>
                      <a:pt x="20742" y="669741"/>
                      <a:pt x="76491" y="913444"/>
                      <a:pt x="76491" y="913444"/>
                    </a:cubicBezTo>
                    <a:cubicBezTo>
                      <a:pt x="-52528" y="596471"/>
                      <a:pt x="1628" y="324097"/>
                      <a:pt x="92419" y="198264"/>
                    </a:cubicBezTo>
                    <a:cubicBezTo>
                      <a:pt x="254888" y="-23140"/>
                      <a:pt x="589382" y="753"/>
                      <a:pt x="589382" y="753"/>
                    </a:cubicBezTo>
                    <a:cubicBezTo>
                      <a:pt x="589382" y="753"/>
                      <a:pt x="925469" y="-23140"/>
                      <a:pt x="1086345" y="198264"/>
                    </a:cubicBezTo>
                    <a:cubicBezTo>
                      <a:pt x="1177136" y="322504"/>
                      <a:pt x="1231292" y="596471"/>
                      <a:pt x="1102273" y="913444"/>
                    </a:cubicBezTo>
                    <a:cubicBezTo>
                      <a:pt x="1102273" y="913444"/>
                      <a:pt x="1140501" y="669741"/>
                      <a:pt x="1072009" y="583729"/>
                    </a:cubicBezTo>
                    <a:cubicBezTo>
                      <a:pt x="1072009" y="583729"/>
                      <a:pt x="1161208" y="390996"/>
                      <a:pt x="1046524" y="276312"/>
                    </a:cubicBezTo>
                    <a:cubicBezTo>
                      <a:pt x="892020" y="123401"/>
                      <a:pt x="772558" y="276312"/>
                      <a:pt x="584603" y="276312"/>
                    </a:cubicBezTo>
                    <a:close/>
                  </a:path>
                </a:pathLst>
              </a:custGeom>
              <a:solidFill>
                <a:srgbClr val="A5A5A5"/>
              </a:solidFill>
              <a:ln w="1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รูปแบบอิสระ: รูปร่าง 29">
                <a:extLst>
                  <a:ext uri="{FF2B5EF4-FFF2-40B4-BE49-F238E27FC236}">
                    <a16:creationId xmlns:a16="http://schemas.microsoft.com/office/drawing/2014/main" id="{A286EECD-5BBA-485A-B236-B98108CC6E17}"/>
                  </a:ext>
                </a:extLst>
              </p:cNvPr>
              <p:cNvSpPr/>
              <p:nvPr/>
            </p:nvSpPr>
            <p:spPr>
              <a:xfrm>
                <a:off x="6197265" y="1770556"/>
                <a:ext cx="79641" cy="140168"/>
              </a:xfrm>
              <a:custGeom>
                <a:avLst/>
                <a:gdLst>
                  <a:gd name="connsiteX0" fmla="*/ 79641 w 79641"/>
                  <a:gd name="connsiteY0" fmla="*/ 70085 h 140168"/>
                  <a:gd name="connsiteX1" fmla="*/ 39821 w 79641"/>
                  <a:gd name="connsiteY1" fmla="*/ 140169 h 140168"/>
                  <a:gd name="connsiteX2" fmla="*/ 0 w 79641"/>
                  <a:gd name="connsiteY2" fmla="*/ 70085 h 140168"/>
                  <a:gd name="connsiteX3" fmla="*/ 39821 w 79641"/>
                  <a:gd name="connsiteY3" fmla="*/ 0 h 140168"/>
                  <a:gd name="connsiteX4" fmla="*/ 79641 w 79641"/>
                  <a:gd name="connsiteY4" fmla="*/ 70085 h 14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41" h="140168">
                    <a:moveTo>
                      <a:pt x="79641" y="70085"/>
                    </a:moveTo>
                    <a:cubicBezTo>
                      <a:pt x="79641" y="108791"/>
                      <a:pt x="61813" y="140169"/>
                      <a:pt x="39821" y="140169"/>
                    </a:cubicBezTo>
                    <a:cubicBezTo>
                      <a:pt x="17828" y="140169"/>
                      <a:pt x="0" y="108791"/>
                      <a:pt x="0" y="70085"/>
                    </a:cubicBezTo>
                    <a:cubicBezTo>
                      <a:pt x="0" y="31378"/>
                      <a:pt x="17828" y="0"/>
                      <a:pt x="39821" y="0"/>
                    </a:cubicBezTo>
                    <a:cubicBezTo>
                      <a:pt x="61813" y="0"/>
                      <a:pt x="79641" y="31378"/>
                      <a:pt x="79641" y="70085"/>
                    </a:cubicBezTo>
                    <a:close/>
                  </a:path>
                </a:pathLst>
              </a:custGeom>
              <a:solidFill>
                <a:srgbClr val="534741"/>
              </a:solidFill>
              <a:ln w="1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7AF353DA-585A-4EF2-910C-727E8A8606F7}"/>
                  </a:ext>
                </a:extLst>
              </p:cNvPr>
              <p:cNvSpPr/>
              <p:nvPr/>
            </p:nvSpPr>
            <p:spPr>
              <a:xfrm>
                <a:off x="5607918" y="1770556"/>
                <a:ext cx="79641" cy="140168"/>
              </a:xfrm>
              <a:custGeom>
                <a:avLst/>
                <a:gdLst>
                  <a:gd name="connsiteX0" fmla="*/ 79641 w 79641"/>
                  <a:gd name="connsiteY0" fmla="*/ 70085 h 140168"/>
                  <a:gd name="connsiteX1" fmla="*/ 39821 w 79641"/>
                  <a:gd name="connsiteY1" fmla="*/ 140169 h 140168"/>
                  <a:gd name="connsiteX2" fmla="*/ 0 w 79641"/>
                  <a:gd name="connsiteY2" fmla="*/ 70085 h 140168"/>
                  <a:gd name="connsiteX3" fmla="*/ 39821 w 79641"/>
                  <a:gd name="connsiteY3" fmla="*/ 0 h 140168"/>
                  <a:gd name="connsiteX4" fmla="*/ 79641 w 79641"/>
                  <a:gd name="connsiteY4" fmla="*/ 70085 h 14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41" h="140168">
                    <a:moveTo>
                      <a:pt x="79641" y="70085"/>
                    </a:moveTo>
                    <a:cubicBezTo>
                      <a:pt x="79641" y="108791"/>
                      <a:pt x="61813" y="140169"/>
                      <a:pt x="39821" y="140169"/>
                    </a:cubicBezTo>
                    <a:cubicBezTo>
                      <a:pt x="17828" y="140169"/>
                      <a:pt x="0" y="108791"/>
                      <a:pt x="0" y="70085"/>
                    </a:cubicBezTo>
                    <a:cubicBezTo>
                      <a:pt x="0" y="31378"/>
                      <a:pt x="17828" y="0"/>
                      <a:pt x="39821" y="0"/>
                    </a:cubicBezTo>
                    <a:cubicBezTo>
                      <a:pt x="61813" y="0"/>
                      <a:pt x="79641" y="31378"/>
                      <a:pt x="79641" y="70085"/>
                    </a:cubicBezTo>
                    <a:close/>
                  </a:path>
                </a:pathLst>
              </a:custGeom>
              <a:solidFill>
                <a:srgbClr val="534741"/>
              </a:solidFill>
              <a:ln w="1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3" name="ตัวแทนข้อความ 49">
            <a:extLst>
              <a:ext uri="{FF2B5EF4-FFF2-40B4-BE49-F238E27FC236}">
                <a16:creationId xmlns:a16="http://schemas.microsoft.com/office/drawing/2014/main" id="{14A46C7B-5592-4FB7-91EB-978F71EF41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477" y="1587508"/>
            <a:ext cx="3240675" cy="1053569"/>
          </a:xfrm>
        </p:spPr>
        <p:txBody>
          <a:bodyPr>
            <a:noAutofit/>
          </a:bodyPr>
          <a:lstStyle>
            <a:lvl1pPr marL="0" indent="0" algn="ctr">
              <a:buNone/>
              <a:defRPr sz="85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44" name="ตัวแทนข้อความ 49">
            <a:extLst>
              <a:ext uri="{FF2B5EF4-FFF2-40B4-BE49-F238E27FC236}">
                <a16:creationId xmlns:a16="http://schemas.microsoft.com/office/drawing/2014/main" id="{BADFCF72-8611-42C5-A1E7-60B596CA57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5477" y="2729057"/>
            <a:ext cx="3240675" cy="594781"/>
          </a:xfrm>
        </p:spPr>
        <p:txBody>
          <a:bodyPr>
            <a:noAutofit/>
          </a:bodyPr>
          <a:lstStyle>
            <a:lvl1pPr marL="0" indent="0" algn="ctr">
              <a:buNone/>
              <a:defRPr sz="4400" spc="-1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err="1"/>
              <a:t>powerpoint</a:t>
            </a:r>
            <a:endParaRPr lang="en-US" dirty="0"/>
          </a:p>
        </p:txBody>
      </p:sp>
      <p:sp>
        <p:nvSpPr>
          <p:cNvPr id="45" name="ตัวแทนข้อความ 49">
            <a:extLst>
              <a:ext uri="{FF2B5EF4-FFF2-40B4-BE49-F238E27FC236}">
                <a16:creationId xmlns:a16="http://schemas.microsoft.com/office/drawing/2014/main" id="{54D5AE5E-95B3-4A07-B63E-41472A54B1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477" y="798966"/>
            <a:ext cx="3240675" cy="764028"/>
          </a:xfrm>
        </p:spPr>
        <p:txBody>
          <a:bodyPr>
            <a:noAutofit/>
          </a:bodyPr>
          <a:lstStyle>
            <a:lvl1pPr marL="0" indent="0" algn="ctr">
              <a:buNone/>
              <a:defRPr sz="60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WHAT IS</a:t>
            </a:r>
          </a:p>
        </p:txBody>
      </p:sp>
      <p:sp>
        <p:nvSpPr>
          <p:cNvPr id="46" name="ตัวแทนข้อความ 49">
            <a:extLst>
              <a:ext uri="{FF2B5EF4-FFF2-40B4-BE49-F238E27FC236}">
                <a16:creationId xmlns:a16="http://schemas.microsoft.com/office/drawing/2014/main" id="{CF80A9C8-821B-4AB6-8E78-87C2B76A3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8565" y="3487049"/>
            <a:ext cx="2522575" cy="7688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5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</p:spTree>
    <p:extLst>
      <p:ext uri="{BB962C8B-B14F-4D97-AF65-F5344CB8AC3E}">
        <p14:creationId xmlns:p14="http://schemas.microsoft.com/office/powerpoint/2010/main" val="2523988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ราฟิก 2">
            <a:extLst>
              <a:ext uri="{FF2B5EF4-FFF2-40B4-BE49-F238E27FC236}">
                <a16:creationId xmlns:a16="http://schemas.microsoft.com/office/drawing/2014/main" id="{D47EBC8F-975C-450F-B7DA-BAA7C52229A2}"/>
              </a:ext>
            </a:extLst>
          </p:cNvPr>
          <p:cNvGrpSpPr/>
          <p:nvPr/>
        </p:nvGrpSpPr>
        <p:grpSpPr>
          <a:xfrm>
            <a:off x="79375" y="560704"/>
            <a:ext cx="5540375" cy="5540375"/>
            <a:chOff x="79375" y="560704"/>
            <a:chExt cx="5540375" cy="5540375"/>
          </a:xfrm>
        </p:grpSpPr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AD4BC59A-5B76-487C-B8AD-DC2A328D18C9}"/>
                </a:ext>
              </a:extLst>
            </p:cNvPr>
            <p:cNvSpPr/>
            <p:nvPr/>
          </p:nvSpPr>
          <p:spPr>
            <a:xfrm>
              <a:off x="79375" y="560704"/>
              <a:ext cx="5540375" cy="5540375"/>
            </a:xfrm>
            <a:custGeom>
              <a:avLst/>
              <a:gdLst>
                <a:gd name="connsiteX0" fmla="*/ 5540375 w 5540375"/>
                <a:gd name="connsiteY0" fmla="*/ 2770188 h 5540375"/>
                <a:gd name="connsiteX1" fmla="*/ 2770188 w 5540375"/>
                <a:gd name="connsiteY1" fmla="*/ 5540375 h 5540375"/>
                <a:gd name="connsiteX2" fmla="*/ 0 w 5540375"/>
                <a:gd name="connsiteY2" fmla="*/ 2770188 h 5540375"/>
                <a:gd name="connsiteX3" fmla="*/ 2770188 w 5540375"/>
                <a:gd name="connsiteY3" fmla="*/ 0 h 5540375"/>
                <a:gd name="connsiteX4" fmla="*/ 5540375 w 5540375"/>
                <a:gd name="connsiteY4" fmla="*/ 2770188 h 554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0375" h="5540375">
                  <a:moveTo>
                    <a:pt x="5540375" y="2770188"/>
                  </a:moveTo>
                  <a:cubicBezTo>
                    <a:pt x="5540375" y="4300120"/>
                    <a:pt x="4300120" y="5540375"/>
                    <a:pt x="2770188" y="5540375"/>
                  </a:cubicBezTo>
                  <a:cubicBezTo>
                    <a:pt x="1240255" y="5540375"/>
                    <a:pt x="0" y="4300120"/>
                    <a:pt x="0" y="2770188"/>
                  </a:cubicBezTo>
                  <a:cubicBezTo>
                    <a:pt x="0" y="1240255"/>
                    <a:pt x="1240255" y="0"/>
                    <a:pt x="2770188" y="0"/>
                  </a:cubicBezTo>
                  <a:cubicBezTo>
                    <a:pt x="4300120" y="0"/>
                    <a:pt x="5540375" y="1240255"/>
                    <a:pt x="5540375" y="2770188"/>
                  </a:cubicBezTo>
                  <a:close/>
                </a:path>
              </a:pathLst>
            </a:custGeom>
            <a:solidFill>
              <a:srgbClr val="F9F0C9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93B8F9F1-AA9C-4E48-9137-0D552F11F5E3}"/>
                </a:ext>
              </a:extLst>
            </p:cNvPr>
            <p:cNvSpPr/>
            <p:nvPr/>
          </p:nvSpPr>
          <p:spPr>
            <a:xfrm>
              <a:off x="479424" y="960754"/>
              <a:ext cx="4740275" cy="4740275"/>
            </a:xfrm>
            <a:custGeom>
              <a:avLst/>
              <a:gdLst>
                <a:gd name="connsiteX0" fmla="*/ 4740275 w 4740275"/>
                <a:gd name="connsiteY0" fmla="*/ 2370138 h 4740275"/>
                <a:gd name="connsiteX1" fmla="*/ 2370137 w 4740275"/>
                <a:gd name="connsiteY1" fmla="*/ 4740275 h 4740275"/>
                <a:gd name="connsiteX2" fmla="*/ 0 w 4740275"/>
                <a:gd name="connsiteY2" fmla="*/ 2370137 h 4740275"/>
                <a:gd name="connsiteX3" fmla="*/ 2370137 w 4740275"/>
                <a:gd name="connsiteY3" fmla="*/ 0 h 4740275"/>
                <a:gd name="connsiteX4" fmla="*/ 4740275 w 4740275"/>
                <a:gd name="connsiteY4" fmla="*/ 2370138 h 474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0275" h="4740275">
                  <a:moveTo>
                    <a:pt x="4740275" y="2370138"/>
                  </a:moveTo>
                  <a:cubicBezTo>
                    <a:pt x="4740275" y="3679128"/>
                    <a:pt x="3679128" y="4740275"/>
                    <a:pt x="2370137" y="4740275"/>
                  </a:cubicBezTo>
                  <a:cubicBezTo>
                    <a:pt x="1061146" y="4740275"/>
                    <a:pt x="0" y="3679128"/>
                    <a:pt x="0" y="2370137"/>
                  </a:cubicBezTo>
                  <a:cubicBezTo>
                    <a:pt x="0" y="1061146"/>
                    <a:pt x="1061146" y="0"/>
                    <a:pt x="2370137" y="0"/>
                  </a:cubicBezTo>
                  <a:cubicBezTo>
                    <a:pt x="3679128" y="0"/>
                    <a:pt x="4740275" y="1061146"/>
                    <a:pt x="4740275" y="2370138"/>
                  </a:cubicBezTo>
                  <a:close/>
                </a:path>
              </a:pathLst>
            </a:custGeom>
            <a:solidFill>
              <a:srgbClr val="FCF7E4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รูปแบบอิสระ: รูปร่าง 9">
              <a:extLst>
                <a:ext uri="{FF2B5EF4-FFF2-40B4-BE49-F238E27FC236}">
                  <a16:creationId xmlns:a16="http://schemas.microsoft.com/office/drawing/2014/main" id="{BCA4AEE9-C437-46FE-8D2A-3D008A8BDDEA}"/>
                </a:ext>
              </a:extLst>
            </p:cNvPr>
            <p:cNvSpPr/>
            <p:nvPr/>
          </p:nvSpPr>
          <p:spPr>
            <a:xfrm>
              <a:off x="954087" y="1435417"/>
              <a:ext cx="3790949" cy="3790949"/>
            </a:xfrm>
            <a:custGeom>
              <a:avLst/>
              <a:gdLst>
                <a:gd name="connsiteX0" fmla="*/ 3790950 w 3790949"/>
                <a:gd name="connsiteY0" fmla="*/ 1895475 h 3790949"/>
                <a:gd name="connsiteX1" fmla="*/ 1895475 w 3790949"/>
                <a:gd name="connsiteY1" fmla="*/ 3790950 h 3790949"/>
                <a:gd name="connsiteX2" fmla="*/ 0 w 3790949"/>
                <a:gd name="connsiteY2" fmla="*/ 1895475 h 3790949"/>
                <a:gd name="connsiteX3" fmla="*/ 1895475 w 3790949"/>
                <a:gd name="connsiteY3" fmla="*/ 0 h 3790949"/>
                <a:gd name="connsiteX4" fmla="*/ 3790950 w 3790949"/>
                <a:gd name="connsiteY4" fmla="*/ 1895475 h 379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0949" h="3790949">
                  <a:moveTo>
                    <a:pt x="3790950" y="1895475"/>
                  </a:moveTo>
                  <a:cubicBezTo>
                    <a:pt x="3790950" y="2942317"/>
                    <a:pt x="2942317" y="3790950"/>
                    <a:pt x="1895475" y="3790950"/>
                  </a:cubicBezTo>
                  <a:cubicBezTo>
                    <a:pt x="848633" y="3790950"/>
                    <a:pt x="0" y="2942317"/>
                    <a:pt x="0" y="1895475"/>
                  </a:cubicBezTo>
                  <a:cubicBezTo>
                    <a:pt x="0" y="848633"/>
                    <a:pt x="848633" y="0"/>
                    <a:pt x="1895475" y="0"/>
                  </a:cubicBezTo>
                  <a:cubicBezTo>
                    <a:pt x="2942317" y="0"/>
                    <a:pt x="3790950" y="848633"/>
                    <a:pt x="3790950" y="1895475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กราฟิก 2">
            <a:extLst>
              <a:ext uri="{FF2B5EF4-FFF2-40B4-BE49-F238E27FC236}">
                <a16:creationId xmlns:a16="http://schemas.microsoft.com/office/drawing/2014/main" id="{5352BECD-9FAC-4812-A825-B79147C99E34}"/>
              </a:ext>
            </a:extLst>
          </p:cNvPr>
          <p:cNvGrpSpPr/>
          <p:nvPr/>
        </p:nvGrpSpPr>
        <p:grpSpPr>
          <a:xfrm>
            <a:off x="1534554" y="1681792"/>
            <a:ext cx="2907524" cy="6165755"/>
            <a:chOff x="1534554" y="1681792"/>
            <a:chExt cx="2907524" cy="6165755"/>
          </a:xfrm>
        </p:grpSpPr>
        <p:sp>
          <p:nvSpPr>
            <p:cNvPr id="34" name="รูปแบบอิสระ: รูปร่าง 33">
              <a:extLst>
                <a:ext uri="{FF2B5EF4-FFF2-40B4-BE49-F238E27FC236}">
                  <a16:creationId xmlns:a16="http://schemas.microsoft.com/office/drawing/2014/main" id="{11BCF729-9B8D-49AC-B10A-2494D676D83F}"/>
                </a:ext>
              </a:extLst>
            </p:cNvPr>
            <p:cNvSpPr/>
            <p:nvPr/>
          </p:nvSpPr>
          <p:spPr>
            <a:xfrm>
              <a:off x="1771649" y="4875529"/>
              <a:ext cx="611187" cy="669925"/>
            </a:xfrm>
            <a:custGeom>
              <a:avLst/>
              <a:gdLst>
                <a:gd name="connsiteX0" fmla="*/ 52388 w 611187"/>
                <a:gd name="connsiteY0" fmla="*/ 209550 h 669925"/>
                <a:gd name="connsiteX1" fmla="*/ 301625 w 611187"/>
                <a:gd name="connsiteY1" fmla="*/ 669925 h 669925"/>
                <a:gd name="connsiteX2" fmla="*/ 611188 w 611187"/>
                <a:gd name="connsiteY2" fmla="*/ 209550 h 669925"/>
                <a:gd name="connsiteX3" fmla="*/ 341313 w 611187"/>
                <a:gd name="connsiteY3" fmla="*/ 0 h 669925"/>
                <a:gd name="connsiteX4" fmla="*/ 0 w 611187"/>
                <a:gd name="connsiteY4" fmla="*/ 0 h 66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187" h="669925">
                  <a:moveTo>
                    <a:pt x="52388" y="209550"/>
                  </a:moveTo>
                  <a:lnTo>
                    <a:pt x="301625" y="669925"/>
                  </a:lnTo>
                  <a:lnTo>
                    <a:pt x="611188" y="209550"/>
                  </a:lnTo>
                  <a:lnTo>
                    <a:pt x="3413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กราฟิก 2">
              <a:extLst>
                <a:ext uri="{FF2B5EF4-FFF2-40B4-BE49-F238E27FC236}">
                  <a16:creationId xmlns:a16="http://schemas.microsoft.com/office/drawing/2014/main" id="{29105771-D371-4E2E-8FBD-A5BDC2E179C5}"/>
                </a:ext>
              </a:extLst>
            </p:cNvPr>
            <p:cNvGrpSpPr/>
            <p:nvPr/>
          </p:nvGrpSpPr>
          <p:grpSpPr>
            <a:xfrm>
              <a:off x="2584450" y="3492816"/>
              <a:ext cx="1857629" cy="1450554"/>
              <a:chOff x="2584450" y="3492816"/>
              <a:chExt cx="1857629" cy="1450554"/>
            </a:xfrm>
            <a:solidFill>
              <a:srgbClr val="FFDABB"/>
            </a:solidFill>
          </p:grpSpPr>
          <p:grpSp>
            <p:nvGrpSpPr>
              <p:cNvPr id="36" name="กราฟิก 2">
                <a:extLst>
                  <a:ext uri="{FF2B5EF4-FFF2-40B4-BE49-F238E27FC236}">
                    <a16:creationId xmlns:a16="http://schemas.microsoft.com/office/drawing/2014/main" id="{A008A824-A341-4258-9DDC-203C0E8E6405}"/>
                  </a:ext>
                </a:extLst>
              </p:cNvPr>
              <p:cNvGrpSpPr/>
              <p:nvPr/>
            </p:nvGrpSpPr>
            <p:grpSpPr>
              <a:xfrm>
                <a:off x="3397250" y="3492816"/>
                <a:ext cx="1044829" cy="1450554"/>
                <a:chOff x="3397250" y="3492816"/>
                <a:chExt cx="1044829" cy="1450554"/>
              </a:xfrm>
              <a:solidFill>
                <a:srgbClr val="FFDABB"/>
              </a:solidFill>
            </p:grpSpPr>
            <p:sp>
              <p:nvSpPr>
                <p:cNvPr id="37" name="รูปแบบอิสระ: รูปร่าง 36">
                  <a:extLst>
                    <a:ext uri="{FF2B5EF4-FFF2-40B4-BE49-F238E27FC236}">
                      <a16:creationId xmlns:a16="http://schemas.microsoft.com/office/drawing/2014/main" id="{780D1CE0-159E-4F19-89A0-4F687851BE3C}"/>
                    </a:ext>
                  </a:extLst>
                </p:cNvPr>
                <p:cNvSpPr/>
                <p:nvPr/>
              </p:nvSpPr>
              <p:spPr>
                <a:xfrm>
                  <a:off x="3397250" y="3492816"/>
                  <a:ext cx="1044829" cy="1450554"/>
                </a:xfrm>
                <a:custGeom>
                  <a:avLst/>
                  <a:gdLst>
                    <a:gd name="connsiteX0" fmla="*/ 239713 w 1044829"/>
                    <a:gd name="connsiteY0" fmla="*/ 1003300 h 1450554"/>
                    <a:gd name="connsiteX1" fmla="*/ 550862 w 1044829"/>
                    <a:gd name="connsiteY1" fmla="*/ 554038 h 1450554"/>
                    <a:gd name="connsiteX2" fmla="*/ 620713 w 1044829"/>
                    <a:gd name="connsiteY2" fmla="*/ 346075 h 1450554"/>
                    <a:gd name="connsiteX3" fmla="*/ 758825 w 1044829"/>
                    <a:gd name="connsiteY3" fmla="*/ 0 h 1450554"/>
                    <a:gd name="connsiteX4" fmla="*/ 793750 w 1044829"/>
                    <a:gd name="connsiteY4" fmla="*/ 241300 h 1450554"/>
                    <a:gd name="connsiteX5" fmla="*/ 896938 w 1044829"/>
                    <a:gd name="connsiteY5" fmla="*/ 311150 h 1450554"/>
                    <a:gd name="connsiteX6" fmla="*/ 1000125 w 1044829"/>
                    <a:gd name="connsiteY6" fmla="*/ 414338 h 1450554"/>
                    <a:gd name="connsiteX7" fmla="*/ 1035050 w 1044829"/>
                    <a:gd name="connsiteY7" fmla="*/ 517525 h 1450554"/>
                    <a:gd name="connsiteX8" fmla="*/ 914400 w 1044829"/>
                    <a:gd name="connsiteY8" fmla="*/ 603250 h 1450554"/>
                    <a:gd name="connsiteX9" fmla="*/ 758825 w 1044829"/>
                    <a:gd name="connsiteY9" fmla="*/ 723900 h 1450554"/>
                    <a:gd name="connsiteX10" fmla="*/ 379412 w 1044829"/>
                    <a:gd name="connsiteY10" fmla="*/ 1449388 h 1450554"/>
                    <a:gd name="connsiteX11" fmla="*/ 0 w 1044829"/>
                    <a:gd name="connsiteY11" fmla="*/ 1069975 h 1450554"/>
                    <a:gd name="connsiteX12" fmla="*/ 239713 w 1044829"/>
                    <a:gd name="connsiteY12" fmla="*/ 1003300 h 145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44829" h="1450554">
                      <a:moveTo>
                        <a:pt x="239713" y="1003300"/>
                      </a:moveTo>
                      <a:cubicBezTo>
                        <a:pt x="239713" y="1003300"/>
                        <a:pt x="550862" y="657225"/>
                        <a:pt x="550862" y="554038"/>
                      </a:cubicBezTo>
                      <a:cubicBezTo>
                        <a:pt x="550862" y="554038"/>
                        <a:pt x="515938" y="415925"/>
                        <a:pt x="620713" y="346075"/>
                      </a:cubicBezTo>
                      <a:cubicBezTo>
                        <a:pt x="620713" y="346075"/>
                        <a:pt x="690563" y="0"/>
                        <a:pt x="758825" y="0"/>
                      </a:cubicBezTo>
                      <a:cubicBezTo>
                        <a:pt x="827088" y="0"/>
                        <a:pt x="828675" y="103188"/>
                        <a:pt x="793750" y="241300"/>
                      </a:cubicBezTo>
                      <a:cubicBezTo>
                        <a:pt x="793750" y="241300"/>
                        <a:pt x="863600" y="171450"/>
                        <a:pt x="896938" y="311150"/>
                      </a:cubicBezTo>
                      <a:cubicBezTo>
                        <a:pt x="896938" y="311150"/>
                        <a:pt x="966787" y="276225"/>
                        <a:pt x="1000125" y="414338"/>
                      </a:cubicBezTo>
                      <a:cubicBezTo>
                        <a:pt x="1000125" y="414338"/>
                        <a:pt x="1069975" y="414338"/>
                        <a:pt x="1035050" y="517525"/>
                      </a:cubicBezTo>
                      <a:cubicBezTo>
                        <a:pt x="1000125" y="620712"/>
                        <a:pt x="914400" y="603250"/>
                        <a:pt x="914400" y="603250"/>
                      </a:cubicBezTo>
                      <a:cubicBezTo>
                        <a:pt x="914400" y="603250"/>
                        <a:pt x="931863" y="723900"/>
                        <a:pt x="758825" y="723900"/>
                      </a:cubicBezTo>
                      <a:cubicBezTo>
                        <a:pt x="758825" y="723900"/>
                        <a:pt x="585787" y="1484313"/>
                        <a:pt x="379412" y="1449388"/>
                      </a:cubicBezTo>
                      <a:cubicBezTo>
                        <a:pt x="171450" y="1414462"/>
                        <a:pt x="0" y="1069975"/>
                        <a:pt x="0" y="1069975"/>
                      </a:cubicBezTo>
                      <a:lnTo>
                        <a:pt x="239713" y="1003300"/>
                      </a:lnTo>
                      <a:close/>
                    </a:path>
                  </a:pathLst>
                </a:custGeom>
                <a:solidFill>
                  <a:srgbClr val="FFDABB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รูปแบบอิสระ: รูปร่าง 37">
                  <a:extLst>
                    <a:ext uri="{FF2B5EF4-FFF2-40B4-BE49-F238E27FC236}">
                      <a16:creationId xmlns:a16="http://schemas.microsoft.com/office/drawing/2014/main" id="{E379E86E-4247-4BDA-ADFC-CFF75EBC2E00}"/>
                    </a:ext>
                  </a:extLst>
                </p:cNvPr>
                <p:cNvSpPr/>
                <p:nvPr/>
              </p:nvSpPr>
              <p:spPr>
                <a:xfrm>
                  <a:off x="4017962" y="3803967"/>
                  <a:ext cx="280164" cy="173037"/>
                </a:xfrm>
                <a:custGeom>
                  <a:avLst/>
                  <a:gdLst>
                    <a:gd name="connsiteX0" fmla="*/ 276225 w 280164"/>
                    <a:gd name="connsiteY0" fmla="*/ 0 h 173037"/>
                    <a:gd name="connsiteX1" fmla="*/ 173037 w 280164"/>
                    <a:gd name="connsiteY1" fmla="*/ 173037 h 173037"/>
                    <a:gd name="connsiteX2" fmla="*/ 0 w 280164"/>
                    <a:gd name="connsiteY2" fmla="*/ 34925 h 173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0164" h="173037">
                      <a:moveTo>
                        <a:pt x="276225" y="0"/>
                      </a:moveTo>
                      <a:cubicBezTo>
                        <a:pt x="276225" y="0"/>
                        <a:pt x="311150" y="103188"/>
                        <a:pt x="173037" y="173037"/>
                      </a:cubicBezTo>
                      <a:cubicBezTo>
                        <a:pt x="173037" y="173037"/>
                        <a:pt x="173037" y="-34925"/>
                        <a:pt x="0" y="34925"/>
                      </a:cubicBezTo>
                    </a:path>
                  </a:pathLst>
                </a:custGeom>
                <a:solidFill>
                  <a:srgbClr val="FFDABB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9C95C3F3-C453-489B-8C27-71ED85443661}"/>
                    </a:ext>
                  </a:extLst>
                </p:cNvPr>
                <p:cNvSpPr/>
                <p:nvPr/>
              </p:nvSpPr>
              <p:spPr>
                <a:xfrm>
                  <a:off x="4251566" y="4037329"/>
                  <a:ext cx="77546" cy="77787"/>
                </a:xfrm>
                <a:custGeom>
                  <a:avLst/>
                  <a:gdLst>
                    <a:gd name="connsiteX0" fmla="*/ 4521 w 77546"/>
                    <a:gd name="connsiteY0" fmla="*/ 0 h 77787"/>
                    <a:gd name="connsiteX1" fmla="*/ 77546 w 77546"/>
                    <a:gd name="connsiteY1" fmla="*/ 77787 h 77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546" h="77787">
                      <a:moveTo>
                        <a:pt x="4521" y="0"/>
                      </a:moveTo>
                      <a:cubicBezTo>
                        <a:pt x="4521" y="0"/>
                        <a:pt x="-27229" y="42863"/>
                        <a:pt x="77546" y="77787"/>
                      </a:cubicBezTo>
                    </a:path>
                  </a:pathLst>
                </a:custGeom>
                <a:solidFill>
                  <a:srgbClr val="FFDABB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รูปแบบอิสระ: รูปร่าง 39">
                  <a:extLst>
                    <a:ext uri="{FF2B5EF4-FFF2-40B4-BE49-F238E27FC236}">
                      <a16:creationId xmlns:a16="http://schemas.microsoft.com/office/drawing/2014/main" id="{27AED415-68D4-492C-B287-29A9FC49A664}"/>
                    </a:ext>
                  </a:extLst>
                </p:cNvPr>
                <p:cNvSpPr/>
                <p:nvPr/>
              </p:nvSpPr>
              <p:spPr>
                <a:xfrm>
                  <a:off x="4086224" y="3907154"/>
                  <a:ext cx="311150" cy="207962"/>
                </a:xfrm>
                <a:custGeom>
                  <a:avLst/>
                  <a:gdLst>
                    <a:gd name="connsiteX0" fmla="*/ 0 w 311150"/>
                    <a:gd name="connsiteY0" fmla="*/ 207962 h 207962"/>
                    <a:gd name="connsiteX1" fmla="*/ 0 w 311150"/>
                    <a:gd name="connsiteY1" fmla="*/ 69850 h 207962"/>
                    <a:gd name="connsiteX2" fmla="*/ 103188 w 311150"/>
                    <a:gd name="connsiteY2" fmla="*/ 69850 h 207962"/>
                    <a:gd name="connsiteX3" fmla="*/ 311150 w 311150"/>
                    <a:gd name="connsiteY3" fmla="*/ 0 h 207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150" h="207962">
                      <a:moveTo>
                        <a:pt x="0" y="207962"/>
                      </a:moveTo>
                      <a:cubicBezTo>
                        <a:pt x="0" y="207962"/>
                        <a:pt x="69850" y="173038"/>
                        <a:pt x="0" y="69850"/>
                      </a:cubicBezTo>
                      <a:cubicBezTo>
                        <a:pt x="0" y="69850"/>
                        <a:pt x="52388" y="155575"/>
                        <a:pt x="103188" y="69850"/>
                      </a:cubicBezTo>
                      <a:cubicBezTo>
                        <a:pt x="206375" y="242888"/>
                        <a:pt x="311150" y="0"/>
                        <a:pt x="311150" y="0"/>
                      </a:cubicBezTo>
                    </a:path>
                  </a:pathLst>
                </a:custGeom>
                <a:solidFill>
                  <a:srgbClr val="FFDABB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รูปแบบอิสระ: รูปร่าง 40">
                <a:extLst>
                  <a:ext uri="{FF2B5EF4-FFF2-40B4-BE49-F238E27FC236}">
                    <a16:creationId xmlns:a16="http://schemas.microsoft.com/office/drawing/2014/main" id="{4CF7B606-FCF7-4D5A-BA3A-61DD5A74730E}"/>
                  </a:ext>
                </a:extLst>
              </p:cNvPr>
              <p:cNvSpPr/>
              <p:nvPr/>
            </p:nvSpPr>
            <p:spPr>
              <a:xfrm>
                <a:off x="2584450" y="3580129"/>
                <a:ext cx="1255712" cy="1217612"/>
              </a:xfrm>
              <a:custGeom>
                <a:avLst/>
                <a:gdLst>
                  <a:gd name="connsiteX0" fmla="*/ 1255712 w 1255712"/>
                  <a:gd name="connsiteY0" fmla="*/ 1035050 h 1217612"/>
                  <a:gd name="connsiteX1" fmla="*/ 620712 w 1255712"/>
                  <a:gd name="connsiteY1" fmla="*/ 173038 h 1217612"/>
                  <a:gd name="connsiteX2" fmla="*/ 379412 w 1255712"/>
                  <a:gd name="connsiteY2" fmla="*/ 0 h 1217612"/>
                  <a:gd name="connsiteX3" fmla="*/ 0 w 1255712"/>
                  <a:gd name="connsiteY3" fmla="*/ 0 h 1217612"/>
                  <a:gd name="connsiteX4" fmla="*/ 261938 w 1255712"/>
                  <a:gd name="connsiteY4" fmla="*/ 1217613 h 1217612"/>
                  <a:gd name="connsiteX5" fmla="*/ 1255712 w 1255712"/>
                  <a:gd name="connsiteY5" fmla="*/ 1035050 h 1217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5712" h="1217612">
                    <a:moveTo>
                      <a:pt x="1255712" y="1035050"/>
                    </a:moveTo>
                    <a:cubicBezTo>
                      <a:pt x="1255712" y="1035050"/>
                      <a:pt x="863600" y="207963"/>
                      <a:pt x="620712" y="173038"/>
                    </a:cubicBezTo>
                    <a:cubicBezTo>
                      <a:pt x="377825" y="138112"/>
                      <a:pt x="379412" y="0"/>
                      <a:pt x="379412" y="0"/>
                    </a:cubicBezTo>
                    <a:lnTo>
                      <a:pt x="0" y="0"/>
                    </a:lnTo>
                    <a:lnTo>
                      <a:pt x="261938" y="1217613"/>
                    </a:lnTo>
                    <a:lnTo>
                      <a:pt x="1255712" y="1035050"/>
                    </a:ln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กราฟิก 2">
              <a:extLst>
                <a:ext uri="{FF2B5EF4-FFF2-40B4-BE49-F238E27FC236}">
                  <a16:creationId xmlns:a16="http://schemas.microsoft.com/office/drawing/2014/main" id="{841EAF69-1E27-4AD1-B4D9-6D5B9B5E6058}"/>
                </a:ext>
              </a:extLst>
            </p:cNvPr>
            <p:cNvGrpSpPr/>
            <p:nvPr/>
          </p:nvGrpSpPr>
          <p:grpSpPr>
            <a:xfrm>
              <a:off x="1534554" y="1681792"/>
              <a:ext cx="2294286" cy="6165755"/>
              <a:chOff x="1534554" y="1681792"/>
              <a:chExt cx="2294286" cy="6165755"/>
            </a:xfrm>
          </p:grpSpPr>
          <p:sp>
            <p:nvSpPr>
              <p:cNvPr id="43" name="รูปแบบอิสระ: รูปร่าง 42">
                <a:extLst>
                  <a:ext uri="{FF2B5EF4-FFF2-40B4-BE49-F238E27FC236}">
                    <a16:creationId xmlns:a16="http://schemas.microsoft.com/office/drawing/2014/main" id="{C6EFADB7-6D42-41C9-BF08-C93A8BF6551D}"/>
                  </a:ext>
                </a:extLst>
              </p:cNvPr>
              <p:cNvSpPr/>
              <p:nvPr/>
            </p:nvSpPr>
            <p:spPr>
              <a:xfrm>
                <a:off x="2831859" y="7729854"/>
                <a:ext cx="446442" cy="117693"/>
              </a:xfrm>
              <a:custGeom>
                <a:avLst/>
                <a:gdLst>
                  <a:gd name="connsiteX0" fmla="*/ 432040 w 446442"/>
                  <a:gd name="connsiteY0" fmla="*/ 0 h 117693"/>
                  <a:gd name="connsiteX1" fmla="*/ 419340 w 446442"/>
                  <a:gd name="connsiteY1" fmla="*/ 90487 h 117693"/>
                  <a:gd name="connsiteX2" fmla="*/ 240 w 446442"/>
                  <a:gd name="connsiteY2" fmla="*/ 65088 h 117693"/>
                  <a:gd name="connsiteX3" fmla="*/ 52628 w 446442"/>
                  <a:gd name="connsiteY3" fmla="*/ 12700 h 117693"/>
                  <a:gd name="connsiteX4" fmla="*/ 432040 w 446442"/>
                  <a:gd name="connsiteY4" fmla="*/ 0 h 11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442" h="117693">
                    <a:moveTo>
                      <a:pt x="432040" y="0"/>
                    </a:moveTo>
                    <a:cubicBezTo>
                      <a:pt x="432040" y="0"/>
                      <a:pt x="471728" y="65088"/>
                      <a:pt x="419340" y="90487"/>
                    </a:cubicBezTo>
                    <a:cubicBezTo>
                      <a:pt x="366953" y="115887"/>
                      <a:pt x="-10872" y="146050"/>
                      <a:pt x="240" y="65088"/>
                    </a:cubicBezTo>
                    <a:cubicBezTo>
                      <a:pt x="12940" y="-26988"/>
                      <a:pt x="52628" y="12700"/>
                      <a:pt x="52628" y="12700"/>
                    </a:cubicBezTo>
                    <a:lnTo>
                      <a:pt x="432040" y="0"/>
                    </a:lnTo>
                    <a:close/>
                  </a:path>
                </a:pathLst>
              </a:custGeom>
              <a:solidFill>
                <a:srgbClr val="53474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รูปแบบอิสระ: รูปร่าง 43">
                <a:extLst>
                  <a:ext uri="{FF2B5EF4-FFF2-40B4-BE49-F238E27FC236}">
                    <a16:creationId xmlns:a16="http://schemas.microsoft.com/office/drawing/2014/main" id="{76C0209B-A1E8-4434-AC82-2D51D1349F07}"/>
                  </a:ext>
                </a:extLst>
              </p:cNvPr>
              <p:cNvSpPr/>
              <p:nvPr/>
            </p:nvSpPr>
            <p:spPr>
              <a:xfrm>
                <a:off x="2255722" y="7729854"/>
                <a:ext cx="446442" cy="117693"/>
              </a:xfrm>
              <a:custGeom>
                <a:avLst/>
                <a:gdLst>
                  <a:gd name="connsiteX0" fmla="*/ 14402 w 446442"/>
                  <a:gd name="connsiteY0" fmla="*/ 0 h 117693"/>
                  <a:gd name="connsiteX1" fmla="*/ 27103 w 446442"/>
                  <a:gd name="connsiteY1" fmla="*/ 90487 h 117693"/>
                  <a:gd name="connsiteX2" fmla="*/ 446202 w 446442"/>
                  <a:gd name="connsiteY2" fmla="*/ 65088 h 117693"/>
                  <a:gd name="connsiteX3" fmla="*/ 393815 w 446442"/>
                  <a:gd name="connsiteY3" fmla="*/ 12700 h 117693"/>
                  <a:gd name="connsiteX4" fmla="*/ 14402 w 446442"/>
                  <a:gd name="connsiteY4" fmla="*/ 0 h 11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442" h="117693">
                    <a:moveTo>
                      <a:pt x="14402" y="0"/>
                    </a:moveTo>
                    <a:cubicBezTo>
                      <a:pt x="14402" y="0"/>
                      <a:pt x="-25285" y="65088"/>
                      <a:pt x="27103" y="90487"/>
                    </a:cubicBezTo>
                    <a:cubicBezTo>
                      <a:pt x="79490" y="115887"/>
                      <a:pt x="457315" y="146050"/>
                      <a:pt x="446202" y="65088"/>
                    </a:cubicBezTo>
                    <a:cubicBezTo>
                      <a:pt x="433502" y="-26988"/>
                      <a:pt x="393815" y="12700"/>
                      <a:pt x="393815" y="12700"/>
                    </a:cubicBezTo>
                    <a:lnTo>
                      <a:pt x="14402" y="0"/>
                    </a:lnTo>
                    <a:close/>
                  </a:path>
                </a:pathLst>
              </a:custGeom>
              <a:solidFill>
                <a:srgbClr val="53474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รูปแบบอิสระ: รูปร่าง 44">
                <a:extLst>
                  <a:ext uri="{FF2B5EF4-FFF2-40B4-BE49-F238E27FC236}">
                    <a16:creationId xmlns:a16="http://schemas.microsoft.com/office/drawing/2014/main" id="{4A27CC77-A555-4ECB-BDA9-AC8236A92A4E}"/>
                  </a:ext>
                </a:extLst>
              </p:cNvPr>
              <p:cNvSpPr/>
              <p:nvPr/>
            </p:nvSpPr>
            <p:spPr>
              <a:xfrm>
                <a:off x="2268765" y="7048817"/>
                <a:ext cx="420927" cy="752043"/>
              </a:xfrm>
              <a:custGeom>
                <a:avLst/>
                <a:gdLst>
                  <a:gd name="connsiteX0" fmla="*/ 87085 w 420927"/>
                  <a:gd name="connsiteY0" fmla="*/ 0 h 752043"/>
                  <a:gd name="connsiteX1" fmla="*/ 117247 w 420927"/>
                  <a:gd name="connsiteY1" fmla="*/ 425450 h 752043"/>
                  <a:gd name="connsiteX2" fmla="*/ 25172 w 420927"/>
                  <a:gd name="connsiteY2" fmla="*/ 730250 h 752043"/>
                  <a:gd name="connsiteX3" fmla="*/ 420460 w 420927"/>
                  <a:gd name="connsiteY3" fmla="*/ 700087 h 752043"/>
                  <a:gd name="connsiteX4" fmla="*/ 328385 w 420927"/>
                  <a:gd name="connsiteY4" fmla="*/ 425450 h 752043"/>
                  <a:gd name="connsiteX5" fmla="*/ 358547 w 420927"/>
                  <a:gd name="connsiteY5" fmla="*/ 0 h 752043"/>
                  <a:gd name="connsiteX6" fmla="*/ 87085 w 420927"/>
                  <a:gd name="connsiteY6" fmla="*/ 0 h 75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927" h="752043">
                    <a:moveTo>
                      <a:pt x="87085" y="0"/>
                    </a:moveTo>
                    <a:cubicBezTo>
                      <a:pt x="87085" y="0"/>
                      <a:pt x="117247" y="395287"/>
                      <a:pt x="117247" y="425450"/>
                    </a:cubicBezTo>
                    <a:cubicBezTo>
                      <a:pt x="117247" y="425450"/>
                      <a:pt x="-65315" y="700087"/>
                      <a:pt x="25172" y="730250"/>
                    </a:cubicBezTo>
                    <a:cubicBezTo>
                      <a:pt x="117247" y="760412"/>
                      <a:pt x="434748" y="766762"/>
                      <a:pt x="420460" y="700087"/>
                    </a:cubicBezTo>
                    <a:cubicBezTo>
                      <a:pt x="390297" y="547688"/>
                      <a:pt x="328385" y="425450"/>
                      <a:pt x="328385" y="425450"/>
                    </a:cubicBezTo>
                    <a:lnTo>
                      <a:pt x="358547" y="0"/>
                    </a:lnTo>
                    <a:lnTo>
                      <a:pt x="87085" y="0"/>
                    </a:ln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รูปแบบอิสระ: รูปร่าง 45">
                <a:extLst>
                  <a:ext uri="{FF2B5EF4-FFF2-40B4-BE49-F238E27FC236}">
                    <a16:creationId xmlns:a16="http://schemas.microsoft.com/office/drawing/2014/main" id="{12A9356C-AC58-4A52-B265-570F52A8B4B1}"/>
                  </a:ext>
                </a:extLst>
              </p:cNvPr>
              <p:cNvSpPr/>
              <p:nvPr/>
            </p:nvSpPr>
            <p:spPr>
              <a:xfrm>
                <a:off x="2849095" y="7048817"/>
                <a:ext cx="420927" cy="752043"/>
              </a:xfrm>
              <a:custGeom>
                <a:avLst/>
                <a:gdLst>
                  <a:gd name="connsiteX0" fmla="*/ 333842 w 420927"/>
                  <a:gd name="connsiteY0" fmla="*/ 0 h 752043"/>
                  <a:gd name="connsiteX1" fmla="*/ 303680 w 420927"/>
                  <a:gd name="connsiteY1" fmla="*/ 425450 h 752043"/>
                  <a:gd name="connsiteX2" fmla="*/ 395755 w 420927"/>
                  <a:gd name="connsiteY2" fmla="*/ 730250 h 752043"/>
                  <a:gd name="connsiteX3" fmla="*/ 467 w 420927"/>
                  <a:gd name="connsiteY3" fmla="*/ 700087 h 752043"/>
                  <a:gd name="connsiteX4" fmla="*/ 92542 w 420927"/>
                  <a:gd name="connsiteY4" fmla="*/ 425450 h 752043"/>
                  <a:gd name="connsiteX5" fmla="*/ 62380 w 420927"/>
                  <a:gd name="connsiteY5" fmla="*/ 0 h 752043"/>
                  <a:gd name="connsiteX6" fmla="*/ 333842 w 420927"/>
                  <a:gd name="connsiteY6" fmla="*/ 0 h 75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927" h="752043">
                    <a:moveTo>
                      <a:pt x="333842" y="0"/>
                    </a:moveTo>
                    <a:cubicBezTo>
                      <a:pt x="333842" y="0"/>
                      <a:pt x="303680" y="395287"/>
                      <a:pt x="303680" y="425450"/>
                    </a:cubicBezTo>
                    <a:cubicBezTo>
                      <a:pt x="303680" y="425450"/>
                      <a:pt x="486242" y="700087"/>
                      <a:pt x="395755" y="730250"/>
                    </a:cubicBezTo>
                    <a:cubicBezTo>
                      <a:pt x="303680" y="760412"/>
                      <a:pt x="-13820" y="766762"/>
                      <a:pt x="467" y="700087"/>
                    </a:cubicBezTo>
                    <a:cubicBezTo>
                      <a:pt x="30630" y="547688"/>
                      <a:pt x="92542" y="425450"/>
                      <a:pt x="92542" y="425450"/>
                    </a:cubicBezTo>
                    <a:lnTo>
                      <a:pt x="62380" y="0"/>
                    </a:lnTo>
                    <a:lnTo>
                      <a:pt x="333842" y="0"/>
                    </a:ln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รูปแบบอิสระ: รูปร่าง 46">
                <a:extLst>
                  <a:ext uri="{FF2B5EF4-FFF2-40B4-BE49-F238E27FC236}">
                    <a16:creationId xmlns:a16="http://schemas.microsoft.com/office/drawing/2014/main" id="{B0EDC86E-B71D-4B31-9D32-C85EF888E312}"/>
                  </a:ext>
                </a:extLst>
              </p:cNvPr>
              <p:cNvSpPr/>
              <p:nvPr/>
            </p:nvSpPr>
            <p:spPr>
              <a:xfrm>
                <a:off x="1534554" y="3607116"/>
                <a:ext cx="2040142" cy="3551943"/>
              </a:xfrm>
              <a:custGeom>
                <a:avLst/>
                <a:gdLst>
                  <a:gd name="connsiteX0" fmla="*/ 967345 w 2040142"/>
                  <a:gd name="connsiteY0" fmla="*/ 0 h 3551943"/>
                  <a:gd name="connsiteX1" fmla="*/ 421245 w 2040142"/>
                  <a:gd name="connsiteY1" fmla="*/ 142875 h 3551943"/>
                  <a:gd name="connsiteX2" fmla="*/ 2145 w 2040142"/>
                  <a:gd name="connsiteY2" fmla="*/ 981075 h 3551943"/>
                  <a:gd name="connsiteX3" fmla="*/ 211695 w 2040142"/>
                  <a:gd name="connsiteY3" fmla="*/ 1582738 h 3551943"/>
                  <a:gd name="connsiteX4" fmla="*/ 303770 w 2040142"/>
                  <a:gd name="connsiteY4" fmla="*/ 1438275 h 3551943"/>
                  <a:gd name="connsiteX5" fmla="*/ 565708 w 2040142"/>
                  <a:gd name="connsiteY5" fmla="*/ 1333500 h 3551943"/>
                  <a:gd name="connsiteX6" fmla="*/ 435533 w 2040142"/>
                  <a:gd name="connsiteY6" fmla="*/ 3348038 h 3551943"/>
                  <a:gd name="connsiteX7" fmla="*/ 2005570 w 2040142"/>
                  <a:gd name="connsiteY7" fmla="*/ 3348038 h 3551943"/>
                  <a:gd name="connsiteX8" fmla="*/ 2005570 w 2040142"/>
                  <a:gd name="connsiteY8" fmla="*/ 1749425 h 3551943"/>
                  <a:gd name="connsiteX9" fmla="*/ 1875395 w 2040142"/>
                  <a:gd name="connsiteY9" fmla="*/ 600075 h 3551943"/>
                  <a:gd name="connsiteX10" fmla="*/ 967345 w 2040142"/>
                  <a:gd name="connsiteY10" fmla="*/ 0 h 355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0142" h="3551943">
                    <a:moveTo>
                      <a:pt x="967345" y="0"/>
                    </a:moveTo>
                    <a:cubicBezTo>
                      <a:pt x="967345" y="0"/>
                      <a:pt x="603808" y="65088"/>
                      <a:pt x="421245" y="142875"/>
                    </a:cubicBezTo>
                    <a:cubicBezTo>
                      <a:pt x="238683" y="220663"/>
                      <a:pt x="29133" y="534988"/>
                      <a:pt x="2145" y="981075"/>
                    </a:cubicBezTo>
                    <a:cubicBezTo>
                      <a:pt x="-24842" y="1427162"/>
                      <a:pt x="211695" y="1582738"/>
                      <a:pt x="211695" y="1582738"/>
                    </a:cubicBezTo>
                    <a:cubicBezTo>
                      <a:pt x="211695" y="1582738"/>
                      <a:pt x="276783" y="1465263"/>
                      <a:pt x="303770" y="1438275"/>
                    </a:cubicBezTo>
                    <a:cubicBezTo>
                      <a:pt x="329170" y="1412875"/>
                      <a:pt x="538720" y="1281113"/>
                      <a:pt x="565708" y="1333500"/>
                    </a:cubicBezTo>
                    <a:cubicBezTo>
                      <a:pt x="591108" y="1385888"/>
                      <a:pt x="435533" y="1857375"/>
                      <a:pt x="435533" y="3348038"/>
                    </a:cubicBezTo>
                    <a:cubicBezTo>
                      <a:pt x="435533" y="3348038"/>
                      <a:pt x="1154670" y="3806825"/>
                      <a:pt x="2005570" y="3348038"/>
                    </a:cubicBezTo>
                    <a:cubicBezTo>
                      <a:pt x="2005570" y="3348038"/>
                      <a:pt x="2083358" y="2374900"/>
                      <a:pt x="2005570" y="1749425"/>
                    </a:cubicBezTo>
                    <a:lnTo>
                      <a:pt x="1875395" y="600075"/>
                    </a:lnTo>
                    <a:lnTo>
                      <a:pt x="967345" y="0"/>
                    </a:lnTo>
                    <a:close/>
                  </a:path>
                </a:pathLst>
              </a:custGeom>
              <a:solidFill>
                <a:srgbClr val="E37828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รูปแบบอิสระ: รูปร่าง 47">
                <a:extLst>
                  <a:ext uri="{FF2B5EF4-FFF2-40B4-BE49-F238E27FC236}">
                    <a16:creationId xmlns:a16="http://schemas.microsoft.com/office/drawing/2014/main" id="{553EC376-D17E-4188-88AC-B8F59AEB335C}"/>
                  </a:ext>
                </a:extLst>
              </p:cNvPr>
              <p:cNvSpPr/>
              <p:nvPr/>
            </p:nvSpPr>
            <p:spPr>
              <a:xfrm>
                <a:off x="1868487" y="3619816"/>
                <a:ext cx="1413888" cy="2656027"/>
              </a:xfrm>
              <a:custGeom>
                <a:avLst/>
                <a:gdLst>
                  <a:gd name="connsiteX0" fmla="*/ 1290638 w 1413888"/>
                  <a:gd name="connsiteY0" fmla="*/ 1255712 h 2656027"/>
                  <a:gd name="connsiteX1" fmla="*/ 636588 w 1413888"/>
                  <a:gd name="connsiteY1" fmla="*/ 0 h 2656027"/>
                  <a:gd name="connsiteX2" fmla="*/ 0 w 1413888"/>
                  <a:gd name="connsiteY2" fmla="*/ 185737 h 2656027"/>
                  <a:gd name="connsiteX3" fmla="*/ 534987 w 1413888"/>
                  <a:gd name="connsiteY3" fmla="*/ 1331913 h 2656027"/>
                  <a:gd name="connsiteX4" fmla="*/ 504825 w 1413888"/>
                  <a:gd name="connsiteY4" fmla="*/ 2565400 h 2656027"/>
                  <a:gd name="connsiteX5" fmla="*/ 1333500 w 1413888"/>
                  <a:gd name="connsiteY5" fmla="*/ 2617788 h 2656027"/>
                  <a:gd name="connsiteX6" fmla="*/ 1290638 w 1413888"/>
                  <a:gd name="connsiteY6" fmla="*/ 1255712 h 265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888" h="2656027">
                    <a:moveTo>
                      <a:pt x="1290638" y="1255712"/>
                    </a:moveTo>
                    <a:cubicBezTo>
                      <a:pt x="1290638" y="1255712"/>
                      <a:pt x="1003300" y="365125"/>
                      <a:pt x="636588" y="0"/>
                    </a:cubicBezTo>
                    <a:cubicBezTo>
                      <a:pt x="636588" y="0"/>
                      <a:pt x="173038" y="30163"/>
                      <a:pt x="0" y="185737"/>
                    </a:cubicBezTo>
                    <a:cubicBezTo>
                      <a:pt x="0" y="185737"/>
                      <a:pt x="460375" y="962025"/>
                      <a:pt x="534987" y="1331913"/>
                    </a:cubicBezTo>
                    <a:cubicBezTo>
                      <a:pt x="534987" y="1331913"/>
                      <a:pt x="349250" y="2435225"/>
                      <a:pt x="504825" y="2565400"/>
                    </a:cubicBezTo>
                    <a:cubicBezTo>
                      <a:pt x="661987" y="2695575"/>
                      <a:pt x="1266825" y="2659063"/>
                      <a:pt x="1333500" y="2617788"/>
                    </a:cubicBezTo>
                    <a:cubicBezTo>
                      <a:pt x="1422400" y="2565400"/>
                      <a:pt x="1473200" y="1597025"/>
                      <a:pt x="1290638" y="1255712"/>
                    </a:cubicBezTo>
                    <a:close/>
                  </a:path>
                </a:pathLst>
              </a:custGeom>
              <a:solidFill>
                <a:srgbClr val="E37828"/>
              </a:solidFill>
              <a:ln w="15875" cap="flat">
                <a:solidFill>
                  <a:srgbClr val="D3661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รูปแบบอิสระ: รูปร่าง 48">
                <a:extLst>
                  <a:ext uri="{FF2B5EF4-FFF2-40B4-BE49-F238E27FC236}">
                    <a16:creationId xmlns:a16="http://schemas.microsoft.com/office/drawing/2014/main" id="{C1630D83-F991-47A7-BE94-D1C28761120D}"/>
                  </a:ext>
                </a:extLst>
              </p:cNvPr>
              <p:cNvSpPr/>
              <p:nvPr/>
            </p:nvSpPr>
            <p:spPr>
              <a:xfrm>
                <a:off x="2033587" y="4811324"/>
                <a:ext cx="1517649" cy="535692"/>
              </a:xfrm>
              <a:custGeom>
                <a:avLst/>
                <a:gdLst>
                  <a:gd name="connsiteX0" fmla="*/ 1465262 w 1517649"/>
                  <a:gd name="connsiteY0" fmla="*/ 51505 h 535692"/>
                  <a:gd name="connsiteX1" fmla="*/ 77787 w 1517649"/>
                  <a:gd name="connsiteY1" fmla="*/ 51505 h 535692"/>
                  <a:gd name="connsiteX2" fmla="*/ 0 w 1517649"/>
                  <a:gd name="connsiteY2" fmla="*/ 535693 h 535692"/>
                  <a:gd name="connsiteX3" fmla="*/ 1517650 w 1517649"/>
                  <a:gd name="connsiteY3" fmla="*/ 510293 h 535692"/>
                  <a:gd name="connsiteX4" fmla="*/ 1465262 w 1517649"/>
                  <a:gd name="connsiteY4" fmla="*/ 51505 h 53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649" h="535692">
                    <a:moveTo>
                      <a:pt x="1465262" y="51505"/>
                    </a:moveTo>
                    <a:cubicBezTo>
                      <a:pt x="1465262" y="51505"/>
                      <a:pt x="525462" y="-64382"/>
                      <a:pt x="77787" y="51505"/>
                    </a:cubicBezTo>
                    <a:lnTo>
                      <a:pt x="0" y="535693"/>
                    </a:lnTo>
                    <a:lnTo>
                      <a:pt x="1517650" y="510293"/>
                    </a:lnTo>
                    <a:lnTo>
                      <a:pt x="1465262" y="51505"/>
                    </a:lnTo>
                    <a:close/>
                  </a:path>
                </a:pathLst>
              </a:custGeom>
              <a:solidFill>
                <a:srgbClr val="B15210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รูปแบบอิสระ: รูปร่าง 49">
                <a:extLst>
                  <a:ext uri="{FF2B5EF4-FFF2-40B4-BE49-F238E27FC236}">
                    <a16:creationId xmlns:a16="http://schemas.microsoft.com/office/drawing/2014/main" id="{68FD5A2E-579D-4287-9662-7BC86BFC98EB}"/>
                  </a:ext>
                </a:extLst>
              </p:cNvPr>
              <p:cNvSpPr/>
              <p:nvPr/>
            </p:nvSpPr>
            <p:spPr>
              <a:xfrm>
                <a:off x="2337974" y="4567083"/>
                <a:ext cx="865052" cy="1139775"/>
              </a:xfrm>
              <a:custGeom>
                <a:avLst/>
                <a:gdLst>
                  <a:gd name="connsiteX0" fmla="*/ 719551 w 865052"/>
                  <a:gd name="connsiteY0" fmla="*/ 411633 h 1139775"/>
                  <a:gd name="connsiteX1" fmla="*/ 857663 w 865052"/>
                  <a:gd name="connsiteY1" fmla="*/ 89371 h 1139775"/>
                  <a:gd name="connsiteX2" fmla="*/ 119476 w 865052"/>
                  <a:gd name="connsiteY2" fmla="*/ 65558 h 1139775"/>
                  <a:gd name="connsiteX3" fmla="*/ 235363 w 865052"/>
                  <a:gd name="connsiteY3" fmla="*/ 387821 h 1139775"/>
                  <a:gd name="connsiteX4" fmla="*/ 5176 w 865052"/>
                  <a:gd name="connsiteY4" fmla="*/ 1033933 h 1139775"/>
                  <a:gd name="connsiteX5" fmla="*/ 835438 w 865052"/>
                  <a:gd name="connsiteY5" fmla="*/ 1079971 h 1139775"/>
                  <a:gd name="connsiteX6" fmla="*/ 719551 w 865052"/>
                  <a:gd name="connsiteY6" fmla="*/ 411633 h 113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052" h="1139775">
                    <a:moveTo>
                      <a:pt x="719551" y="411633"/>
                    </a:moveTo>
                    <a:cubicBezTo>
                      <a:pt x="719551" y="411633"/>
                      <a:pt x="903701" y="135408"/>
                      <a:pt x="857663" y="89371"/>
                    </a:cubicBezTo>
                    <a:cubicBezTo>
                      <a:pt x="811626" y="43333"/>
                      <a:pt x="303626" y="-72554"/>
                      <a:pt x="119476" y="65558"/>
                    </a:cubicBezTo>
                    <a:cubicBezTo>
                      <a:pt x="119476" y="65558"/>
                      <a:pt x="95663" y="181446"/>
                      <a:pt x="235363" y="387821"/>
                    </a:cubicBezTo>
                    <a:cubicBezTo>
                      <a:pt x="235363" y="387821"/>
                      <a:pt x="-40862" y="987896"/>
                      <a:pt x="5176" y="1033933"/>
                    </a:cubicBezTo>
                    <a:cubicBezTo>
                      <a:pt x="51213" y="1079971"/>
                      <a:pt x="811626" y="1218083"/>
                      <a:pt x="835438" y="1079971"/>
                    </a:cubicBezTo>
                    <a:cubicBezTo>
                      <a:pt x="857663" y="941858"/>
                      <a:pt x="719551" y="411633"/>
                      <a:pt x="719551" y="411633"/>
                    </a:cubicBezTo>
                    <a:close/>
                  </a:path>
                </a:pathLst>
              </a:custGeom>
              <a:solidFill>
                <a:srgbClr val="983E0A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รูปแบบอิสระ: รูปร่าง 50">
                <a:extLst>
                  <a:ext uri="{FF2B5EF4-FFF2-40B4-BE49-F238E27FC236}">
                    <a16:creationId xmlns:a16="http://schemas.microsoft.com/office/drawing/2014/main" id="{944842AA-3018-4376-951E-83CACE63F9F2}"/>
                  </a:ext>
                </a:extLst>
              </p:cNvPr>
              <p:cNvSpPr/>
              <p:nvPr/>
            </p:nvSpPr>
            <p:spPr>
              <a:xfrm>
                <a:off x="2487785" y="4877216"/>
                <a:ext cx="631702" cy="250196"/>
              </a:xfrm>
              <a:custGeom>
                <a:avLst/>
                <a:gdLst>
                  <a:gd name="connsiteX0" fmla="*/ 615777 w 631702"/>
                  <a:gd name="connsiteY0" fmla="*/ 77688 h 250196"/>
                  <a:gd name="connsiteX1" fmla="*/ 15702 w 631702"/>
                  <a:gd name="connsiteY1" fmla="*/ 31651 h 250196"/>
                  <a:gd name="connsiteX2" fmla="*/ 39515 w 631702"/>
                  <a:gd name="connsiteY2" fmla="*/ 123726 h 250196"/>
                  <a:gd name="connsiteX3" fmla="*/ 15702 w 631702"/>
                  <a:gd name="connsiteY3" fmla="*/ 215801 h 250196"/>
                  <a:gd name="connsiteX4" fmla="*/ 384002 w 631702"/>
                  <a:gd name="connsiteY4" fmla="*/ 239613 h 250196"/>
                  <a:gd name="connsiteX5" fmla="*/ 568152 w 631702"/>
                  <a:gd name="connsiteY5" fmla="*/ 239613 h 250196"/>
                  <a:gd name="connsiteX6" fmla="*/ 591965 w 631702"/>
                  <a:gd name="connsiteY6" fmla="*/ 169763 h 250196"/>
                  <a:gd name="connsiteX7" fmla="*/ 615777 w 631702"/>
                  <a:gd name="connsiteY7" fmla="*/ 77688 h 250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1702" h="250196">
                    <a:moveTo>
                      <a:pt x="615777" y="77688"/>
                    </a:moveTo>
                    <a:cubicBezTo>
                      <a:pt x="615777" y="77688"/>
                      <a:pt x="315740" y="-60424"/>
                      <a:pt x="15702" y="31651"/>
                    </a:cubicBezTo>
                    <a:cubicBezTo>
                      <a:pt x="15702" y="31651"/>
                      <a:pt x="-8110" y="123726"/>
                      <a:pt x="39515" y="123726"/>
                    </a:cubicBezTo>
                    <a:cubicBezTo>
                      <a:pt x="39515" y="123726"/>
                      <a:pt x="-30335" y="193576"/>
                      <a:pt x="15702" y="215801"/>
                    </a:cubicBezTo>
                    <a:cubicBezTo>
                      <a:pt x="15702" y="215801"/>
                      <a:pt x="315740" y="215801"/>
                      <a:pt x="384002" y="239613"/>
                    </a:cubicBezTo>
                    <a:cubicBezTo>
                      <a:pt x="453852" y="263426"/>
                      <a:pt x="499890" y="239613"/>
                      <a:pt x="568152" y="239613"/>
                    </a:cubicBezTo>
                    <a:cubicBezTo>
                      <a:pt x="638002" y="239613"/>
                      <a:pt x="638002" y="169763"/>
                      <a:pt x="591965" y="169763"/>
                    </a:cubicBezTo>
                    <a:cubicBezTo>
                      <a:pt x="593552" y="169763"/>
                      <a:pt x="661815" y="147539"/>
                      <a:pt x="615777" y="77688"/>
                    </a:cubicBezTo>
                    <a:close/>
                  </a:path>
                </a:pathLst>
              </a:custGeom>
              <a:solidFill>
                <a:srgbClr val="983E0A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รูปแบบอิสระ: รูปร่าง 51">
                <a:extLst>
                  <a:ext uri="{FF2B5EF4-FFF2-40B4-BE49-F238E27FC236}">
                    <a16:creationId xmlns:a16="http://schemas.microsoft.com/office/drawing/2014/main" id="{5F356E67-BEBA-435B-818A-B95346A1F266}"/>
                  </a:ext>
                </a:extLst>
              </p:cNvPr>
              <p:cNvSpPr/>
              <p:nvPr/>
            </p:nvSpPr>
            <p:spPr>
              <a:xfrm>
                <a:off x="2276474" y="7650490"/>
                <a:ext cx="401637" cy="117464"/>
              </a:xfrm>
              <a:custGeom>
                <a:avLst/>
                <a:gdLst>
                  <a:gd name="connsiteX0" fmla="*/ 401638 w 401637"/>
                  <a:gd name="connsiteY0" fmla="*/ 6339 h 117464"/>
                  <a:gd name="connsiteX1" fmla="*/ 263525 w 401637"/>
                  <a:gd name="connsiteY1" fmla="*/ 117464 h 117464"/>
                  <a:gd name="connsiteX2" fmla="*/ 0 w 401637"/>
                  <a:gd name="connsiteY2" fmla="*/ 1577 h 117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1637" h="117464">
                    <a:moveTo>
                      <a:pt x="401638" y="6339"/>
                    </a:moveTo>
                    <a:cubicBezTo>
                      <a:pt x="401638" y="6339"/>
                      <a:pt x="279400" y="52376"/>
                      <a:pt x="263525" y="117464"/>
                    </a:cubicBezTo>
                    <a:cubicBezTo>
                      <a:pt x="263525" y="117464"/>
                      <a:pt x="185738" y="-15886"/>
                      <a:pt x="0" y="1577"/>
                    </a:cubicBezTo>
                  </a:path>
                </a:pathLst>
              </a:custGeom>
              <a:noFill/>
              <a:ln w="158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รูปแบบอิสระ: รูปร่าง 52">
                <a:extLst>
                  <a:ext uri="{FF2B5EF4-FFF2-40B4-BE49-F238E27FC236}">
                    <a16:creationId xmlns:a16="http://schemas.microsoft.com/office/drawing/2014/main" id="{1298583F-9745-44A4-9E88-CDC70A4DF480}"/>
                  </a:ext>
                </a:extLst>
              </p:cNvPr>
              <p:cNvSpPr/>
              <p:nvPr/>
            </p:nvSpPr>
            <p:spPr>
              <a:xfrm>
                <a:off x="2854325" y="7650490"/>
                <a:ext cx="401637" cy="117464"/>
              </a:xfrm>
              <a:custGeom>
                <a:avLst/>
                <a:gdLst>
                  <a:gd name="connsiteX0" fmla="*/ 0 w 401637"/>
                  <a:gd name="connsiteY0" fmla="*/ 6339 h 117464"/>
                  <a:gd name="connsiteX1" fmla="*/ 138112 w 401637"/>
                  <a:gd name="connsiteY1" fmla="*/ 117464 h 117464"/>
                  <a:gd name="connsiteX2" fmla="*/ 401638 w 401637"/>
                  <a:gd name="connsiteY2" fmla="*/ 1577 h 117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1637" h="117464">
                    <a:moveTo>
                      <a:pt x="0" y="6339"/>
                    </a:moveTo>
                    <a:cubicBezTo>
                      <a:pt x="0" y="6339"/>
                      <a:pt x="122237" y="52376"/>
                      <a:pt x="138112" y="117464"/>
                    </a:cubicBezTo>
                    <a:cubicBezTo>
                      <a:pt x="138112" y="117464"/>
                      <a:pt x="215900" y="-15886"/>
                      <a:pt x="401638" y="1577"/>
                    </a:cubicBezTo>
                  </a:path>
                </a:pathLst>
              </a:custGeom>
              <a:noFill/>
              <a:ln w="158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4" name="กราฟิก 2">
                <a:extLst>
                  <a:ext uri="{FF2B5EF4-FFF2-40B4-BE49-F238E27FC236}">
                    <a16:creationId xmlns:a16="http://schemas.microsoft.com/office/drawing/2014/main" id="{9550D184-6A54-4776-9107-B459B987431B}"/>
                  </a:ext>
                </a:extLst>
              </p:cNvPr>
              <p:cNvGrpSpPr/>
              <p:nvPr/>
            </p:nvGrpSpPr>
            <p:grpSpPr>
              <a:xfrm>
                <a:off x="1660733" y="1681792"/>
                <a:ext cx="2168107" cy="2008163"/>
                <a:chOff x="1660733" y="1681792"/>
                <a:chExt cx="2168107" cy="2008163"/>
              </a:xfrm>
            </p:grpSpPr>
            <p:sp>
              <p:nvSpPr>
                <p:cNvPr id="55" name="รูปแบบอิสระ: รูปร่าง 54">
                  <a:extLst>
                    <a:ext uri="{FF2B5EF4-FFF2-40B4-BE49-F238E27FC236}">
                      <a16:creationId xmlns:a16="http://schemas.microsoft.com/office/drawing/2014/main" id="{0E92489C-7514-499D-8504-A622F6CD5E51}"/>
                    </a:ext>
                  </a:extLst>
                </p:cNvPr>
                <p:cNvSpPr/>
                <p:nvPr/>
              </p:nvSpPr>
              <p:spPr>
                <a:xfrm>
                  <a:off x="3519487" y="2889140"/>
                  <a:ext cx="309353" cy="375908"/>
                </a:xfrm>
                <a:custGeom>
                  <a:avLst/>
                  <a:gdLst>
                    <a:gd name="connsiteX0" fmla="*/ 92075 w 309353"/>
                    <a:gd name="connsiteY0" fmla="*/ 13126 h 375908"/>
                    <a:gd name="connsiteX1" fmla="*/ 304800 w 309353"/>
                    <a:gd name="connsiteY1" fmla="*/ 125839 h 375908"/>
                    <a:gd name="connsiteX2" fmla="*/ 50800 w 309353"/>
                    <a:gd name="connsiteY2" fmla="*/ 351264 h 375908"/>
                    <a:gd name="connsiteX3" fmla="*/ 0 w 309353"/>
                    <a:gd name="connsiteY3" fmla="*/ 259189 h 375908"/>
                    <a:gd name="connsiteX4" fmla="*/ 92075 w 309353"/>
                    <a:gd name="connsiteY4" fmla="*/ 13126 h 375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9353" h="375908">
                      <a:moveTo>
                        <a:pt x="92075" y="13126"/>
                      </a:moveTo>
                      <a:cubicBezTo>
                        <a:pt x="92075" y="13126"/>
                        <a:pt x="268288" y="-56724"/>
                        <a:pt x="304800" y="125839"/>
                      </a:cubicBezTo>
                      <a:cubicBezTo>
                        <a:pt x="341313" y="308401"/>
                        <a:pt x="149225" y="430639"/>
                        <a:pt x="50800" y="351264"/>
                      </a:cubicBezTo>
                      <a:lnTo>
                        <a:pt x="0" y="259189"/>
                      </a:lnTo>
                      <a:lnTo>
                        <a:pt x="92075" y="13126"/>
                      </a:lnTo>
                      <a:close/>
                    </a:path>
                  </a:pathLst>
                </a:custGeom>
                <a:solidFill>
                  <a:srgbClr val="FFDABB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CEB84AC6-B52B-41F5-8647-E2DECBADCB70}"/>
                    </a:ext>
                  </a:extLst>
                </p:cNvPr>
                <p:cNvSpPr/>
                <p:nvPr/>
              </p:nvSpPr>
              <p:spPr>
                <a:xfrm>
                  <a:off x="1660733" y="2889140"/>
                  <a:ext cx="309353" cy="375908"/>
                </a:xfrm>
                <a:custGeom>
                  <a:avLst/>
                  <a:gdLst>
                    <a:gd name="connsiteX0" fmla="*/ 217279 w 309353"/>
                    <a:gd name="connsiteY0" fmla="*/ 13126 h 375908"/>
                    <a:gd name="connsiteX1" fmla="*/ 4554 w 309353"/>
                    <a:gd name="connsiteY1" fmla="*/ 125839 h 375908"/>
                    <a:gd name="connsiteX2" fmla="*/ 258554 w 309353"/>
                    <a:gd name="connsiteY2" fmla="*/ 351264 h 375908"/>
                    <a:gd name="connsiteX3" fmla="*/ 309354 w 309353"/>
                    <a:gd name="connsiteY3" fmla="*/ 259189 h 375908"/>
                    <a:gd name="connsiteX4" fmla="*/ 217279 w 309353"/>
                    <a:gd name="connsiteY4" fmla="*/ 13126 h 375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9353" h="375908">
                      <a:moveTo>
                        <a:pt x="217279" y="13126"/>
                      </a:moveTo>
                      <a:cubicBezTo>
                        <a:pt x="217279" y="13126"/>
                        <a:pt x="41066" y="-56724"/>
                        <a:pt x="4554" y="125839"/>
                      </a:cubicBezTo>
                      <a:cubicBezTo>
                        <a:pt x="-31959" y="308401"/>
                        <a:pt x="160129" y="430639"/>
                        <a:pt x="258554" y="351264"/>
                      </a:cubicBezTo>
                      <a:lnTo>
                        <a:pt x="309354" y="259189"/>
                      </a:lnTo>
                      <a:lnTo>
                        <a:pt x="217279" y="13126"/>
                      </a:lnTo>
                      <a:close/>
                    </a:path>
                  </a:pathLst>
                </a:custGeom>
                <a:solidFill>
                  <a:srgbClr val="FFDABB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รูปแบบอิสระ: รูปร่าง 56">
                  <a:extLst>
                    <a:ext uri="{FF2B5EF4-FFF2-40B4-BE49-F238E27FC236}">
                      <a16:creationId xmlns:a16="http://schemas.microsoft.com/office/drawing/2014/main" id="{7E77FF11-197A-4CC3-9805-0815C7D7918B}"/>
                    </a:ext>
                  </a:extLst>
                </p:cNvPr>
                <p:cNvSpPr/>
                <p:nvPr/>
              </p:nvSpPr>
              <p:spPr>
                <a:xfrm>
                  <a:off x="1779364" y="1684654"/>
                  <a:ext cx="1937196" cy="2005301"/>
                </a:xfrm>
                <a:custGeom>
                  <a:avLst/>
                  <a:gdLst>
                    <a:gd name="connsiteX0" fmla="*/ 151036 w 1937196"/>
                    <a:gd name="connsiteY0" fmla="*/ 415925 h 2005301"/>
                    <a:gd name="connsiteX1" fmla="*/ 968598 w 1937196"/>
                    <a:gd name="connsiteY1" fmla="*/ 0 h 2005301"/>
                    <a:gd name="connsiteX2" fmla="*/ 1786161 w 1937196"/>
                    <a:gd name="connsiteY2" fmla="*/ 415925 h 2005301"/>
                    <a:gd name="connsiteX3" fmla="*/ 1811561 w 1937196"/>
                    <a:gd name="connsiteY3" fmla="*/ 1498600 h 2005301"/>
                    <a:gd name="connsiteX4" fmla="*/ 968598 w 1937196"/>
                    <a:gd name="connsiteY4" fmla="*/ 2005013 h 2005301"/>
                    <a:gd name="connsiteX5" fmla="*/ 125636 w 1937196"/>
                    <a:gd name="connsiteY5" fmla="*/ 1498600 h 2005301"/>
                    <a:gd name="connsiteX6" fmla="*/ 151036 w 1937196"/>
                    <a:gd name="connsiteY6" fmla="*/ 415925 h 2005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7196" h="2005301">
                      <a:moveTo>
                        <a:pt x="151036" y="415925"/>
                      </a:moveTo>
                      <a:cubicBezTo>
                        <a:pt x="416148" y="52387"/>
                        <a:pt x="968598" y="0"/>
                        <a:pt x="968598" y="0"/>
                      </a:cubicBezTo>
                      <a:cubicBezTo>
                        <a:pt x="968598" y="0"/>
                        <a:pt x="1521048" y="52387"/>
                        <a:pt x="1786161" y="415925"/>
                      </a:cubicBezTo>
                      <a:cubicBezTo>
                        <a:pt x="1935386" y="620712"/>
                        <a:pt x="2022698" y="977900"/>
                        <a:pt x="1811561" y="1498600"/>
                      </a:cubicBezTo>
                      <a:cubicBezTo>
                        <a:pt x="1811561" y="1498600"/>
                        <a:pt x="2135411" y="2019300"/>
                        <a:pt x="968598" y="2005013"/>
                      </a:cubicBezTo>
                      <a:cubicBezTo>
                        <a:pt x="-198214" y="2019300"/>
                        <a:pt x="125636" y="1498600"/>
                        <a:pt x="125636" y="1498600"/>
                      </a:cubicBezTo>
                      <a:cubicBezTo>
                        <a:pt x="-85502" y="976313"/>
                        <a:pt x="1811" y="620712"/>
                        <a:pt x="151036" y="415925"/>
                      </a:cubicBezTo>
                      <a:close/>
                    </a:path>
                  </a:pathLst>
                </a:custGeom>
                <a:solidFill>
                  <a:srgbClr val="FFDABB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รูปแบบอิสระ: รูปร่าง 57">
                  <a:extLst>
                    <a:ext uri="{FF2B5EF4-FFF2-40B4-BE49-F238E27FC236}">
                      <a16:creationId xmlns:a16="http://schemas.microsoft.com/office/drawing/2014/main" id="{BC7F700E-3F06-4D52-AB72-CFAE1A9ADDE5}"/>
                    </a:ext>
                  </a:extLst>
                </p:cNvPr>
                <p:cNvSpPr/>
                <p:nvPr/>
              </p:nvSpPr>
              <p:spPr>
                <a:xfrm>
                  <a:off x="3043237" y="2551755"/>
                  <a:ext cx="397623" cy="94923"/>
                </a:xfrm>
                <a:custGeom>
                  <a:avLst/>
                  <a:gdLst>
                    <a:gd name="connsiteX0" fmla="*/ 0 w 397623"/>
                    <a:gd name="connsiteY0" fmla="*/ 25074 h 94923"/>
                    <a:gd name="connsiteX1" fmla="*/ 28575 w 397623"/>
                    <a:gd name="connsiteY1" fmla="*/ 94924 h 94923"/>
                    <a:gd name="connsiteX2" fmla="*/ 379413 w 397623"/>
                    <a:gd name="connsiteY2" fmla="*/ 52061 h 94923"/>
                    <a:gd name="connsiteX3" fmla="*/ 0 w 397623"/>
                    <a:gd name="connsiteY3" fmla="*/ 25074 h 9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23" h="94923">
                      <a:moveTo>
                        <a:pt x="0" y="25074"/>
                      </a:moveTo>
                      <a:cubicBezTo>
                        <a:pt x="0" y="25074"/>
                        <a:pt x="0" y="94924"/>
                        <a:pt x="28575" y="94924"/>
                      </a:cubicBezTo>
                      <a:cubicBezTo>
                        <a:pt x="57150" y="94924"/>
                        <a:pt x="338138" y="52061"/>
                        <a:pt x="379413" y="52061"/>
                      </a:cubicBezTo>
                      <a:cubicBezTo>
                        <a:pt x="422275" y="53649"/>
                        <a:pt x="422275" y="-44776"/>
                        <a:pt x="0" y="25074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รูปแบบอิสระ: รูปร่าง 58">
                  <a:extLst>
                    <a:ext uri="{FF2B5EF4-FFF2-40B4-BE49-F238E27FC236}">
                      <a16:creationId xmlns:a16="http://schemas.microsoft.com/office/drawing/2014/main" id="{04957D16-0150-40B0-B9E9-EC79F2F8B0E4}"/>
                    </a:ext>
                  </a:extLst>
                </p:cNvPr>
                <p:cNvSpPr/>
                <p:nvPr/>
              </p:nvSpPr>
              <p:spPr>
                <a:xfrm>
                  <a:off x="2074114" y="2551755"/>
                  <a:ext cx="397622" cy="94923"/>
                </a:xfrm>
                <a:custGeom>
                  <a:avLst/>
                  <a:gdLst>
                    <a:gd name="connsiteX0" fmla="*/ 397623 w 397622"/>
                    <a:gd name="connsiteY0" fmla="*/ 25074 h 94923"/>
                    <a:gd name="connsiteX1" fmla="*/ 369048 w 397622"/>
                    <a:gd name="connsiteY1" fmla="*/ 94924 h 94923"/>
                    <a:gd name="connsiteX2" fmla="*/ 18210 w 397622"/>
                    <a:gd name="connsiteY2" fmla="*/ 52061 h 94923"/>
                    <a:gd name="connsiteX3" fmla="*/ 397623 w 397622"/>
                    <a:gd name="connsiteY3" fmla="*/ 25074 h 9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22" h="94923">
                      <a:moveTo>
                        <a:pt x="397623" y="25074"/>
                      </a:moveTo>
                      <a:cubicBezTo>
                        <a:pt x="397623" y="25074"/>
                        <a:pt x="397623" y="94924"/>
                        <a:pt x="369048" y="94924"/>
                      </a:cubicBezTo>
                      <a:cubicBezTo>
                        <a:pt x="340473" y="94924"/>
                        <a:pt x="59485" y="52061"/>
                        <a:pt x="18210" y="52061"/>
                      </a:cubicBezTo>
                      <a:cubicBezTo>
                        <a:pt x="-24652" y="53649"/>
                        <a:pt x="-24652" y="-44776"/>
                        <a:pt x="397623" y="25074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รูปแบบอิสระ: รูปร่าง 59">
                  <a:extLst>
                    <a:ext uri="{FF2B5EF4-FFF2-40B4-BE49-F238E27FC236}">
                      <a16:creationId xmlns:a16="http://schemas.microsoft.com/office/drawing/2014/main" id="{8B166B33-CB8C-430B-B674-8D1BA020A603}"/>
                    </a:ext>
                  </a:extLst>
                </p:cNvPr>
                <p:cNvSpPr/>
                <p:nvPr/>
              </p:nvSpPr>
              <p:spPr>
                <a:xfrm>
                  <a:off x="2636837" y="3421379"/>
                  <a:ext cx="252412" cy="43744"/>
                </a:xfrm>
                <a:custGeom>
                  <a:avLst/>
                  <a:gdLst>
                    <a:gd name="connsiteX0" fmla="*/ 252412 w 252412"/>
                    <a:gd name="connsiteY0" fmla="*/ 0 h 43744"/>
                    <a:gd name="connsiteX1" fmla="*/ 0 w 252412"/>
                    <a:gd name="connsiteY1" fmla="*/ 0 h 43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2412" h="43744">
                      <a:moveTo>
                        <a:pt x="252412" y="0"/>
                      </a:moveTo>
                      <a:cubicBezTo>
                        <a:pt x="252412" y="0"/>
                        <a:pt x="125412" y="98425"/>
                        <a:pt x="0" y="0"/>
                      </a:cubicBezTo>
                    </a:path>
                  </a:pathLst>
                </a:custGeom>
                <a:noFill/>
                <a:ln w="15875" cap="rnd">
                  <a:solidFill>
                    <a:srgbClr val="53474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รูปแบบอิสระ: รูปร่าง 60">
                  <a:extLst>
                    <a:ext uri="{FF2B5EF4-FFF2-40B4-BE49-F238E27FC236}">
                      <a16:creationId xmlns:a16="http://schemas.microsoft.com/office/drawing/2014/main" id="{47E76502-4ED3-45C2-BF16-D05250856C8E}"/>
                    </a:ext>
                  </a:extLst>
                </p:cNvPr>
                <p:cNvSpPr/>
                <p:nvPr/>
              </p:nvSpPr>
              <p:spPr>
                <a:xfrm>
                  <a:off x="1780951" y="1681792"/>
                  <a:ext cx="1937196" cy="1499874"/>
                </a:xfrm>
                <a:custGeom>
                  <a:avLst/>
                  <a:gdLst>
                    <a:gd name="connsiteX0" fmla="*/ 974948 w 1937196"/>
                    <a:gd name="connsiteY0" fmla="*/ 452125 h 1499874"/>
                    <a:gd name="connsiteX1" fmla="*/ 1706786 w 1937196"/>
                    <a:gd name="connsiteY1" fmla="*/ 452125 h 1499874"/>
                    <a:gd name="connsiteX2" fmla="*/ 1776636 w 1937196"/>
                    <a:gd name="connsiteY2" fmla="*/ 958537 h 1499874"/>
                    <a:gd name="connsiteX3" fmla="*/ 1811561 w 1937196"/>
                    <a:gd name="connsiteY3" fmla="*/ 1499875 h 1499874"/>
                    <a:gd name="connsiteX4" fmla="*/ 1786161 w 1937196"/>
                    <a:gd name="connsiteY4" fmla="*/ 325125 h 1499874"/>
                    <a:gd name="connsiteX5" fmla="*/ 968598 w 1937196"/>
                    <a:gd name="connsiteY5" fmla="*/ 1275 h 1499874"/>
                    <a:gd name="connsiteX6" fmla="*/ 151036 w 1937196"/>
                    <a:gd name="connsiteY6" fmla="*/ 325125 h 1499874"/>
                    <a:gd name="connsiteX7" fmla="*/ 125636 w 1937196"/>
                    <a:gd name="connsiteY7" fmla="*/ 1499875 h 1499874"/>
                    <a:gd name="connsiteX8" fmla="*/ 174848 w 1937196"/>
                    <a:gd name="connsiteY8" fmla="*/ 958537 h 1499874"/>
                    <a:gd name="connsiteX9" fmla="*/ 217711 w 1937196"/>
                    <a:gd name="connsiteY9" fmla="*/ 452125 h 1499874"/>
                    <a:gd name="connsiteX10" fmla="*/ 974948 w 1937196"/>
                    <a:gd name="connsiteY10" fmla="*/ 452125 h 149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37196" h="1499874">
                      <a:moveTo>
                        <a:pt x="974948" y="452125"/>
                      </a:moveTo>
                      <a:cubicBezTo>
                        <a:pt x="1284511" y="452125"/>
                        <a:pt x="1509936" y="226700"/>
                        <a:pt x="1706786" y="452125"/>
                      </a:cubicBezTo>
                      <a:cubicBezTo>
                        <a:pt x="1903636" y="677550"/>
                        <a:pt x="1776636" y="958537"/>
                        <a:pt x="1776636" y="958537"/>
                      </a:cubicBezTo>
                      <a:cubicBezTo>
                        <a:pt x="1903636" y="1099825"/>
                        <a:pt x="1811561" y="1499875"/>
                        <a:pt x="1811561" y="1499875"/>
                      </a:cubicBezTo>
                      <a:cubicBezTo>
                        <a:pt x="2022698" y="979175"/>
                        <a:pt x="1935386" y="531500"/>
                        <a:pt x="1786161" y="325125"/>
                      </a:cubicBezTo>
                      <a:cubicBezTo>
                        <a:pt x="1521048" y="-38413"/>
                        <a:pt x="968598" y="1275"/>
                        <a:pt x="968598" y="1275"/>
                      </a:cubicBezTo>
                      <a:cubicBezTo>
                        <a:pt x="968598" y="1275"/>
                        <a:pt x="416148" y="-38413"/>
                        <a:pt x="151036" y="325125"/>
                      </a:cubicBezTo>
                      <a:cubicBezTo>
                        <a:pt x="1811" y="529912"/>
                        <a:pt x="-85502" y="979175"/>
                        <a:pt x="125636" y="1499875"/>
                      </a:cubicBezTo>
                      <a:cubicBezTo>
                        <a:pt x="125636" y="1499875"/>
                        <a:pt x="62136" y="1099825"/>
                        <a:pt x="174848" y="958537"/>
                      </a:cubicBezTo>
                      <a:cubicBezTo>
                        <a:pt x="174848" y="958537"/>
                        <a:pt x="27211" y="642625"/>
                        <a:pt x="217711" y="452125"/>
                      </a:cubicBezTo>
                      <a:cubicBezTo>
                        <a:pt x="468536" y="199712"/>
                        <a:pt x="665386" y="452125"/>
                        <a:pt x="974948" y="452125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รูปแบบอิสระ: รูปร่าง 61">
                  <a:extLst>
                    <a:ext uri="{FF2B5EF4-FFF2-40B4-BE49-F238E27FC236}">
                      <a16:creationId xmlns:a16="http://schemas.microsoft.com/office/drawing/2014/main" id="{87EE48EE-EC01-4559-8B0D-7383AD1CDD74}"/>
                    </a:ext>
                  </a:extLst>
                </p:cNvPr>
                <p:cNvSpPr/>
                <p:nvPr/>
              </p:nvSpPr>
              <p:spPr>
                <a:xfrm>
                  <a:off x="2201862" y="2830829"/>
                  <a:ext cx="130174" cy="228599"/>
                </a:xfrm>
                <a:custGeom>
                  <a:avLst/>
                  <a:gdLst>
                    <a:gd name="connsiteX0" fmla="*/ 130175 w 130174"/>
                    <a:gd name="connsiteY0" fmla="*/ 114300 h 228599"/>
                    <a:gd name="connsiteX1" fmla="*/ 65087 w 130174"/>
                    <a:gd name="connsiteY1" fmla="*/ 228600 h 228599"/>
                    <a:gd name="connsiteX2" fmla="*/ 0 w 130174"/>
                    <a:gd name="connsiteY2" fmla="*/ 114300 h 228599"/>
                    <a:gd name="connsiteX3" fmla="*/ 65087 w 130174"/>
                    <a:gd name="connsiteY3" fmla="*/ 0 h 228599"/>
                    <a:gd name="connsiteX4" fmla="*/ 130175 w 130174"/>
                    <a:gd name="connsiteY4" fmla="*/ 114300 h 228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174" h="228599">
                      <a:moveTo>
                        <a:pt x="130175" y="114300"/>
                      </a:moveTo>
                      <a:cubicBezTo>
                        <a:pt x="130175" y="177426"/>
                        <a:pt x="101034" y="228600"/>
                        <a:pt x="65087" y="228600"/>
                      </a:cubicBezTo>
                      <a:cubicBezTo>
                        <a:pt x="29140" y="228600"/>
                        <a:pt x="0" y="177426"/>
                        <a:pt x="0" y="114300"/>
                      </a:cubicBezTo>
                      <a:cubicBezTo>
                        <a:pt x="0" y="51174"/>
                        <a:pt x="29140" y="0"/>
                        <a:pt x="65087" y="0"/>
                      </a:cubicBezTo>
                      <a:cubicBezTo>
                        <a:pt x="101034" y="0"/>
                        <a:pt x="130175" y="51174"/>
                        <a:pt x="130175" y="114300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รูปแบบอิสระ: รูปร่าง 62">
                  <a:extLst>
                    <a:ext uri="{FF2B5EF4-FFF2-40B4-BE49-F238E27FC236}">
                      <a16:creationId xmlns:a16="http://schemas.microsoft.com/office/drawing/2014/main" id="{13D9C985-69C6-4C3F-8144-0E51EB6BE136}"/>
                    </a:ext>
                  </a:extLst>
                </p:cNvPr>
                <p:cNvSpPr/>
                <p:nvPr/>
              </p:nvSpPr>
              <p:spPr>
                <a:xfrm>
                  <a:off x="3170237" y="2830829"/>
                  <a:ext cx="130174" cy="228599"/>
                </a:xfrm>
                <a:custGeom>
                  <a:avLst/>
                  <a:gdLst>
                    <a:gd name="connsiteX0" fmla="*/ 130175 w 130174"/>
                    <a:gd name="connsiteY0" fmla="*/ 114300 h 228599"/>
                    <a:gd name="connsiteX1" fmla="*/ 65087 w 130174"/>
                    <a:gd name="connsiteY1" fmla="*/ 228600 h 228599"/>
                    <a:gd name="connsiteX2" fmla="*/ 0 w 130174"/>
                    <a:gd name="connsiteY2" fmla="*/ 114300 h 228599"/>
                    <a:gd name="connsiteX3" fmla="*/ 65087 w 130174"/>
                    <a:gd name="connsiteY3" fmla="*/ 0 h 228599"/>
                    <a:gd name="connsiteX4" fmla="*/ 130175 w 130174"/>
                    <a:gd name="connsiteY4" fmla="*/ 114300 h 228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174" h="228599">
                      <a:moveTo>
                        <a:pt x="130175" y="114300"/>
                      </a:moveTo>
                      <a:cubicBezTo>
                        <a:pt x="130175" y="177426"/>
                        <a:pt x="101034" y="228600"/>
                        <a:pt x="65087" y="228600"/>
                      </a:cubicBezTo>
                      <a:cubicBezTo>
                        <a:pt x="29140" y="228600"/>
                        <a:pt x="0" y="177426"/>
                        <a:pt x="0" y="114300"/>
                      </a:cubicBezTo>
                      <a:cubicBezTo>
                        <a:pt x="0" y="51174"/>
                        <a:pt x="29140" y="0"/>
                        <a:pt x="65087" y="0"/>
                      </a:cubicBezTo>
                      <a:cubicBezTo>
                        <a:pt x="101034" y="0"/>
                        <a:pt x="130175" y="51174"/>
                        <a:pt x="130175" y="114300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7" name="ตัวแทนข้อความ 49">
            <a:extLst>
              <a:ext uri="{FF2B5EF4-FFF2-40B4-BE49-F238E27FC236}">
                <a16:creationId xmlns:a16="http://schemas.microsoft.com/office/drawing/2014/main" id="{17D966EB-106E-4EA5-9E92-E316305F9AE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83528" y="626169"/>
            <a:ext cx="3240675" cy="1053569"/>
          </a:xfrm>
        </p:spPr>
        <p:txBody>
          <a:bodyPr>
            <a:noAutofit/>
          </a:bodyPr>
          <a:lstStyle>
            <a:lvl1pPr marL="0" indent="0" algn="ctr">
              <a:buNone/>
              <a:defRPr sz="60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68" name="ตัวแทนข้อความ 49">
            <a:extLst>
              <a:ext uri="{FF2B5EF4-FFF2-40B4-BE49-F238E27FC236}">
                <a16:creationId xmlns:a16="http://schemas.microsoft.com/office/drawing/2014/main" id="{987E1A3D-B4A2-4C8B-85A2-19731EE5076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83527" y="1359262"/>
            <a:ext cx="3240675" cy="648044"/>
          </a:xfrm>
        </p:spPr>
        <p:txBody>
          <a:bodyPr>
            <a:noAutofit/>
          </a:bodyPr>
          <a:lstStyle>
            <a:lvl1pPr marL="0" indent="0" algn="ctr">
              <a:buNone/>
              <a:defRPr sz="3100" spc="-1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presentation</a:t>
            </a:r>
          </a:p>
        </p:txBody>
      </p:sp>
      <p:sp>
        <p:nvSpPr>
          <p:cNvPr id="69" name="ตัวแทนข้อความ 49">
            <a:extLst>
              <a:ext uri="{FF2B5EF4-FFF2-40B4-BE49-F238E27FC236}">
                <a16:creationId xmlns:a16="http://schemas.microsoft.com/office/drawing/2014/main" id="{81C279F4-43A6-4D47-817E-19614F3E590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32926" y="2535737"/>
            <a:ext cx="1970241" cy="547257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12/13 Lorem Ipsum Bangkok Thailand 12345</a:t>
            </a:r>
          </a:p>
        </p:txBody>
      </p:sp>
      <p:sp>
        <p:nvSpPr>
          <p:cNvPr id="70" name="ตัวแทนข้อความ 49">
            <a:extLst>
              <a:ext uri="{FF2B5EF4-FFF2-40B4-BE49-F238E27FC236}">
                <a16:creationId xmlns:a16="http://schemas.microsoft.com/office/drawing/2014/main" id="{E3FCA172-423F-4DA8-86FE-E05013D2CD6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532926" y="3207567"/>
            <a:ext cx="1970241" cy="255088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012-345-6789</a:t>
            </a:r>
          </a:p>
        </p:txBody>
      </p:sp>
      <p:sp>
        <p:nvSpPr>
          <p:cNvPr id="71" name="ตัวแทนข้อความ 49">
            <a:extLst>
              <a:ext uri="{FF2B5EF4-FFF2-40B4-BE49-F238E27FC236}">
                <a16:creationId xmlns:a16="http://schemas.microsoft.com/office/drawing/2014/main" id="{5E4C7300-13F6-4981-91B3-09F3C1F5029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532926" y="3703409"/>
            <a:ext cx="1970241" cy="255088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2" name="ตัวแทนข้อความ 49">
            <a:extLst>
              <a:ext uri="{FF2B5EF4-FFF2-40B4-BE49-F238E27FC236}">
                <a16:creationId xmlns:a16="http://schemas.microsoft.com/office/drawing/2014/main" id="{3603F005-7638-4A89-8E4F-4D252268755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532926" y="4152497"/>
            <a:ext cx="1970241" cy="255088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Ipsum@gmail.com</a:t>
            </a:r>
          </a:p>
        </p:txBody>
      </p:sp>
    </p:spTree>
    <p:extLst>
      <p:ext uri="{BB962C8B-B14F-4D97-AF65-F5344CB8AC3E}">
        <p14:creationId xmlns:p14="http://schemas.microsoft.com/office/powerpoint/2010/main" val="185528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ตัวแทนรูปภาพ 39">
            <a:extLst>
              <a:ext uri="{FF2B5EF4-FFF2-40B4-BE49-F238E27FC236}">
                <a16:creationId xmlns:a16="http://schemas.microsoft.com/office/drawing/2014/main" id="{1EC17C05-C69D-4054-869B-14B8C8F759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036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ตัวแทนข้อความ 49">
            <a:extLst>
              <a:ext uri="{FF2B5EF4-FFF2-40B4-BE49-F238E27FC236}">
                <a16:creationId xmlns:a16="http://schemas.microsoft.com/office/drawing/2014/main" id="{2C3E43A2-C3DB-4DBB-BDC1-03BA51917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9148" y="1754967"/>
            <a:ext cx="2511920" cy="1851978"/>
          </a:xfrm>
        </p:spPr>
        <p:txBody>
          <a:bodyPr>
            <a:noAutofit/>
          </a:bodyPr>
          <a:lstStyle>
            <a:lvl1pPr marL="0" indent="0" algn="l">
              <a:buNone/>
              <a:defRPr sz="58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THANK</a:t>
            </a:r>
          </a:p>
          <a:p>
            <a:pPr lvl="0"/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42205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814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FD38DD-2E8C-5780-56DD-C979A71CED9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E9B5"/>
          </a:solidFill>
          <a:ln w="211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06505B-24BA-475A-380F-6DC041E58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286" b="17132"/>
          <a:stretch/>
        </p:blipFill>
        <p:spPr>
          <a:xfrm>
            <a:off x="0" y="2633467"/>
            <a:ext cx="9155109" cy="251602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A782C-5E6C-3578-F155-4549AB2E8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8788-E35C-42E2-9138-21F6FEEC028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0613-DF96-9B47-A55C-0E47C99F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22F2-8F40-69C5-35F3-B6384296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0998-2826-442A-ACBD-C0579B5A7DD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4C8DED-C39E-5751-F75A-33FD8E076D3B}"/>
              </a:ext>
            </a:extLst>
          </p:cNvPr>
          <p:cNvGrpSpPr/>
          <p:nvPr userDrawn="1"/>
        </p:nvGrpSpPr>
        <p:grpSpPr>
          <a:xfrm>
            <a:off x="5075575" y="585640"/>
            <a:ext cx="3636287" cy="4000493"/>
            <a:chOff x="6328833" y="101610"/>
            <a:chExt cx="5799666" cy="63805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B8C06-9F1F-20BC-7A7C-F503F37816F4}"/>
                </a:ext>
              </a:extLst>
            </p:cNvPr>
            <p:cNvSpPr/>
            <p:nvPr/>
          </p:nvSpPr>
          <p:spPr>
            <a:xfrm>
              <a:off x="6328833" y="317500"/>
              <a:ext cx="2899833" cy="1460500"/>
            </a:xfrm>
            <a:custGeom>
              <a:avLst/>
              <a:gdLst>
                <a:gd name="connsiteX0" fmla="*/ 0 w 2899833"/>
                <a:gd name="connsiteY0" fmla="*/ 1460569 h 1460500"/>
                <a:gd name="connsiteX1" fmla="*/ 2899833 w 2899833"/>
                <a:gd name="connsiteY1" fmla="*/ 69 h 1460500"/>
                <a:gd name="connsiteX2" fmla="*/ 2899833 w 2899833"/>
                <a:gd name="connsiteY2" fmla="*/ 740902 h 1460500"/>
                <a:gd name="connsiteX3" fmla="*/ 0 w 2899833"/>
                <a:gd name="connsiteY3" fmla="*/ 1460569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9833" h="1460500">
                  <a:moveTo>
                    <a:pt x="0" y="1460569"/>
                  </a:moveTo>
                  <a:cubicBezTo>
                    <a:pt x="0" y="1460569"/>
                    <a:pt x="1098423" y="105902"/>
                    <a:pt x="2899833" y="69"/>
                  </a:cubicBezTo>
                  <a:lnTo>
                    <a:pt x="2899833" y="740902"/>
                  </a:lnTo>
                  <a:cubicBezTo>
                    <a:pt x="2899833" y="740902"/>
                    <a:pt x="1252199" y="825569"/>
                    <a:pt x="0" y="1460569"/>
                  </a:cubicBezTo>
                  <a:close/>
                </a:path>
              </a:pathLst>
            </a:custGeom>
            <a:solidFill>
              <a:srgbClr val="63270F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81E31E-763F-C6C8-CCF2-37DB0B280191}"/>
                </a:ext>
              </a:extLst>
            </p:cNvPr>
            <p:cNvSpPr/>
            <p:nvPr/>
          </p:nvSpPr>
          <p:spPr>
            <a:xfrm>
              <a:off x="9228666" y="317500"/>
              <a:ext cx="2899833" cy="1460500"/>
            </a:xfrm>
            <a:custGeom>
              <a:avLst/>
              <a:gdLst>
                <a:gd name="connsiteX0" fmla="*/ 2899833 w 2899833"/>
                <a:gd name="connsiteY0" fmla="*/ 1460569 h 1460500"/>
                <a:gd name="connsiteX1" fmla="*/ 0 w 2899833"/>
                <a:gd name="connsiteY1" fmla="*/ 69 h 1460500"/>
                <a:gd name="connsiteX2" fmla="*/ 0 w 2899833"/>
                <a:gd name="connsiteY2" fmla="*/ 740902 h 1460500"/>
                <a:gd name="connsiteX3" fmla="*/ 2899833 w 2899833"/>
                <a:gd name="connsiteY3" fmla="*/ 1460569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9833" h="1460500">
                  <a:moveTo>
                    <a:pt x="2899833" y="1460569"/>
                  </a:moveTo>
                  <a:cubicBezTo>
                    <a:pt x="2899833" y="1460569"/>
                    <a:pt x="1801411" y="105902"/>
                    <a:pt x="0" y="69"/>
                  </a:cubicBezTo>
                  <a:lnTo>
                    <a:pt x="0" y="740902"/>
                  </a:lnTo>
                  <a:cubicBezTo>
                    <a:pt x="0" y="740902"/>
                    <a:pt x="1647635" y="825569"/>
                    <a:pt x="2899833" y="1460569"/>
                  </a:cubicBezTo>
                  <a:close/>
                </a:path>
              </a:pathLst>
            </a:custGeom>
            <a:solidFill>
              <a:srgbClr val="63270F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FD5FECA-FA1D-9B12-98FF-1C21ECCE6421}"/>
                </a:ext>
              </a:extLst>
            </p:cNvPr>
            <p:cNvSpPr/>
            <p:nvPr/>
          </p:nvSpPr>
          <p:spPr>
            <a:xfrm>
              <a:off x="6328833" y="811293"/>
              <a:ext cx="5799666" cy="2072444"/>
            </a:xfrm>
            <a:custGeom>
              <a:avLst/>
              <a:gdLst>
                <a:gd name="connsiteX0" fmla="*/ 0 w 5799666"/>
                <a:gd name="connsiteY0" fmla="*/ 966776 h 2072444"/>
                <a:gd name="connsiteX1" fmla="*/ 2963333 w 5799666"/>
                <a:gd name="connsiteY1" fmla="*/ 1855776 h 2072444"/>
                <a:gd name="connsiteX2" fmla="*/ 5799667 w 5799666"/>
                <a:gd name="connsiteY2" fmla="*/ 966776 h 2072444"/>
                <a:gd name="connsiteX3" fmla="*/ 2878667 w 5799666"/>
                <a:gd name="connsiteY3" fmla="*/ 27714 h 2072444"/>
                <a:gd name="connsiteX4" fmla="*/ 0 w 5799666"/>
                <a:gd name="connsiteY4" fmla="*/ 966776 h 20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9666" h="2072444">
                  <a:moveTo>
                    <a:pt x="0" y="966776"/>
                  </a:moveTo>
                  <a:cubicBezTo>
                    <a:pt x="0" y="966776"/>
                    <a:pt x="867833" y="2660109"/>
                    <a:pt x="2963333" y="1855776"/>
                  </a:cubicBezTo>
                  <a:cubicBezTo>
                    <a:pt x="2963333" y="1855776"/>
                    <a:pt x="4487334" y="2469609"/>
                    <a:pt x="5799667" y="966776"/>
                  </a:cubicBezTo>
                  <a:cubicBezTo>
                    <a:pt x="5799667" y="966776"/>
                    <a:pt x="4614334" y="-191676"/>
                    <a:pt x="2878667" y="27714"/>
                  </a:cubicBezTo>
                  <a:cubicBezTo>
                    <a:pt x="1143000" y="247105"/>
                    <a:pt x="63500" y="733942"/>
                    <a:pt x="0" y="966776"/>
                  </a:cubicBezTo>
                  <a:close/>
                </a:path>
              </a:pathLst>
            </a:custGeom>
            <a:solidFill>
              <a:srgbClr val="C37431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CB6910-4552-2F80-39DE-1570106C9ED5}"/>
                </a:ext>
              </a:extLst>
            </p:cNvPr>
            <p:cNvSpPr/>
            <p:nvPr/>
          </p:nvSpPr>
          <p:spPr>
            <a:xfrm>
              <a:off x="8212666" y="2676958"/>
              <a:ext cx="2074333" cy="2283096"/>
            </a:xfrm>
            <a:custGeom>
              <a:avLst/>
              <a:gdLst>
                <a:gd name="connsiteX0" fmla="*/ 698500 w 2074333"/>
                <a:gd name="connsiteY0" fmla="*/ 180610 h 2283096"/>
                <a:gd name="connsiteX1" fmla="*/ 0 w 2074333"/>
                <a:gd name="connsiteY1" fmla="*/ 2085610 h 2283096"/>
                <a:gd name="connsiteX2" fmla="*/ 2074333 w 2074333"/>
                <a:gd name="connsiteY2" fmla="*/ 2085610 h 2283096"/>
                <a:gd name="connsiteX3" fmla="*/ 1418167 w 2074333"/>
                <a:gd name="connsiteY3" fmla="*/ 117110 h 2283096"/>
                <a:gd name="connsiteX4" fmla="*/ 698500 w 2074333"/>
                <a:gd name="connsiteY4" fmla="*/ 180610 h 228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4333" h="2283096">
                  <a:moveTo>
                    <a:pt x="698500" y="180610"/>
                  </a:moveTo>
                  <a:cubicBezTo>
                    <a:pt x="698500" y="180610"/>
                    <a:pt x="84667" y="1429444"/>
                    <a:pt x="0" y="2085610"/>
                  </a:cubicBezTo>
                  <a:cubicBezTo>
                    <a:pt x="0" y="2085610"/>
                    <a:pt x="1291167" y="2530111"/>
                    <a:pt x="2074333" y="2085610"/>
                  </a:cubicBezTo>
                  <a:cubicBezTo>
                    <a:pt x="2074333" y="2085610"/>
                    <a:pt x="1735667" y="413444"/>
                    <a:pt x="1418167" y="117110"/>
                  </a:cubicBezTo>
                  <a:cubicBezTo>
                    <a:pt x="1100667" y="-179223"/>
                    <a:pt x="698500" y="180610"/>
                    <a:pt x="698500" y="180610"/>
                  </a:cubicBezTo>
                  <a:close/>
                </a:path>
              </a:pathLst>
            </a:custGeom>
            <a:solidFill>
              <a:srgbClr val="C37431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E4509F-E33A-54E4-6300-5D9345364115}"/>
                </a:ext>
              </a:extLst>
            </p:cNvPr>
            <p:cNvSpPr/>
            <p:nvPr/>
          </p:nvSpPr>
          <p:spPr>
            <a:xfrm>
              <a:off x="7175500" y="1323418"/>
              <a:ext cx="4322445" cy="1476572"/>
            </a:xfrm>
            <a:custGeom>
              <a:avLst/>
              <a:gdLst>
                <a:gd name="connsiteX0" fmla="*/ 0 w 4322445"/>
                <a:gd name="connsiteY0" fmla="*/ 73651 h 1476572"/>
                <a:gd name="connsiteX1" fmla="*/ 2127250 w 4322445"/>
                <a:gd name="connsiteY1" fmla="*/ 1354234 h 1476572"/>
                <a:gd name="connsiteX2" fmla="*/ 4322446 w 4322445"/>
                <a:gd name="connsiteY2" fmla="*/ 69 h 147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2445" h="1476572">
                  <a:moveTo>
                    <a:pt x="0" y="73651"/>
                  </a:moveTo>
                  <a:cubicBezTo>
                    <a:pt x="0" y="73651"/>
                    <a:pt x="687917" y="1968067"/>
                    <a:pt x="2127250" y="1354234"/>
                  </a:cubicBezTo>
                  <a:cubicBezTo>
                    <a:pt x="2127250" y="1354234"/>
                    <a:pt x="3672417" y="1798734"/>
                    <a:pt x="4322446" y="69"/>
                  </a:cubicBezTo>
                </a:path>
              </a:pathLst>
            </a:custGeom>
            <a:noFill/>
            <a:ln w="21167" cap="flat">
              <a:solidFill>
                <a:srgbClr val="6327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986DB9D-6DA6-14E9-F685-83038CDD6A3F}"/>
                </a:ext>
              </a:extLst>
            </p:cNvPr>
            <p:cNvSpPr/>
            <p:nvPr/>
          </p:nvSpPr>
          <p:spPr>
            <a:xfrm>
              <a:off x="8233833" y="909142"/>
              <a:ext cx="2237581" cy="1770861"/>
            </a:xfrm>
            <a:custGeom>
              <a:avLst/>
              <a:gdLst>
                <a:gd name="connsiteX0" fmla="*/ 0 w 2237581"/>
                <a:gd name="connsiteY0" fmla="*/ 191593 h 1770861"/>
                <a:gd name="connsiteX1" fmla="*/ 1068917 w 2237581"/>
                <a:gd name="connsiteY1" fmla="*/ 1768510 h 1770861"/>
                <a:gd name="connsiteX2" fmla="*/ 2232131 w 2237581"/>
                <a:gd name="connsiteY2" fmla="*/ 69 h 177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7581" h="1770861">
                  <a:moveTo>
                    <a:pt x="0" y="191593"/>
                  </a:moveTo>
                  <a:cubicBezTo>
                    <a:pt x="0" y="191593"/>
                    <a:pt x="84667" y="1842594"/>
                    <a:pt x="1068917" y="1768510"/>
                  </a:cubicBezTo>
                  <a:cubicBezTo>
                    <a:pt x="1094719" y="1749524"/>
                    <a:pt x="2329328" y="1293657"/>
                    <a:pt x="2232131" y="69"/>
                  </a:cubicBezTo>
                </a:path>
              </a:pathLst>
            </a:custGeom>
            <a:noFill/>
            <a:ln w="21167" cap="flat">
              <a:solidFill>
                <a:srgbClr val="6327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383BE6-C5A2-1DFF-A215-A43017B8B078}"/>
                </a:ext>
              </a:extLst>
            </p:cNvPr>
            <p:cNvSpPr/>
            <p:nvPr/>
          </p:nvSpPr>
          <p:spPr>
            <a:xfrm>
              <a:off x="8953500" y="899583"/>
              <a:ext cx="621863" cy="2677583"/>
            </a:xfrm>
            <a:custGeom>
              <a:avLst/>
              <a:gdLst>
                <a:gd name="connsiteX0" fmla="*/ 0 w 621863"/>
                <a:gd name="connsiteY0" fmla="*/ 2677652 h 2677583"/>
                <a:gd name="connsiteX1" fmla="*/ 349250 w 621863"/>
                <a:gd name="connsiteY1" fmla="*/ 1778069 h 2677583"/>
                <a:gd name="connsiteX2" fmla="*/ 560917 w 621863"/>
                <a:gd name="connsiteY2" fmla="*/ 69 h 267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677583">
                  <a:moveTo>
                    <a:pt x="0" y="2677652"/>
                  </a:moveTo>
                  <a:cubicBezTo>
                    <a:pt x="0" y="2677652"/>
                    <a:pt x="74083" y="1926236"/>
                    <a:pt x="349250" y="1778069"/>
                  </a:cubicBezTo>
                  <a:cubicBezTo>
                    <a:pt x="793750" y="1375902"/>
                    <a:pt x="560917" y="69"/>
                    <a:pt x="560917" y="69"/>
                  </a:cubicBezTo>
                </a:path>
              </a:pathLst>
            </a:custGeom>
            <a:noFill/>
            <a:ln w="21167" cap="flat">
              <a:solidFill>
                <a:srgbClr val="6327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39E3C4-9164-3CD0-4662-A21A182AD95E}"/>
                </a:ext>
              </a:extLst>
            </p:cNvPr>
            <p:cNvSpPr/>
            <p:nvPr/>
          </p:nvSpPr>
          <p:spPr>
            <a:xfrm>
              <a:off x="9345083" y="2677583"/>
              <a:ext cx="237658" cy="1143000"/>
            </a:xfrm>
            <a:custGeom>
              <a:avLst/>
              <a:gdLst>
                <a:gd name="connsiteX0" fmla="*/ 232833 w 237658"/>
                <a:gd name="connsiteY0" fmla="*/ 1143069 h 1143000"/>
                <a:gd name="connsiteX1" fmla="*/ 0 w 237658"/>
                <a:gd name="connsiteY1" fmla="*/ 69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658" h="1143000">
                  <a:moveTo>
                    <a:pt x="232833" y="1143069"/>
                  </a:moveTo>
                  <a:cubicBezTo>
                    <a:pt x="258974" y="748099"/>
                    <a:pt x="178562" y="353341"/>
                    <a:pt x="0" y="69"/>
                  </a:cubicBezTo>
                </a:path>
              </a:pathLst>
            </a:custGeom>
            <a:noFill/>
            <a:ln w="21167" cap="flat">
              <a:solidFill>
                <a:srgbClr val="6327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13FA28-F9E9-0BAB-C38E-3C95890C536E}"/>
                </a:ext>
              </a:extLst>
            </p:cNvPr>
            <p:cNvSpPr/>
            <p:nvPr/>
          </p:nvSpPr>
          <p:spPr>
            <a:xfrm>
              <a:off x="8953500" y="101610"/>
              <a:ext cx="448712" cy="242273"/>
            </a:xfrm>
            <a:custGeom>
              <a:avLst/>
              <a:gdLst>
                <a:gd name="connsiteX0" fmla="*/ 0 w 448712"/>
                <a:gd name="connsiteY0" fmla="*/ 242343 h 242273"/>
                <a:gd name="connsiteX1" fmla="*/ 448712 w 448712"/>
                <a:gd name="connsiteY1" fmla="*/ 242343 h 24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8712" h="242273">
                  <a:moveTo>
                    <a:pt x="0" y="242343"/>
                  </a:moveTo>
                  <a:cubicBezTo>
                    <a:pt x="0" y="242343"/>
                    <a:pt x="177758" y="-302773"/>
                    <a:pt x="448712" y="242343"/>
                  </a:cubicBezTo>
                  <a:close/>
                </a:path>
              </a:pathLst>
            </a:custGeom>
            <a:solidFill>
              <a:srgbClr val="63270F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4F0798-F2AC-5340-094F-3B1D884382A1}"/>
                </a:ext>
              </a:extLst>
            </p:cNvPr>
            <p:cNvSpPr/>
            <p:nvPr/>
          </p:nvSpPr>
          <p:spPr>
            <a:xfrm>
              <a:off x="7768163" y="4043426"/>
              <a:ext cx="2832854" cy="2438738"/>
            </a:xfrm>
            <a:custGeom>
              <a:avLst/>
              <a:gdLst>
                <a:gd name="connsiteX0" fmla="*/ 1728918 w 2832854"/>
                <a:gd name="connsiteY0" fmla="*/ 45112 h 2438738"/>
                <a:gd name="connsiteX1" fmla="*/ 2346646 w 2832854"/>
                <a:gd name="connsiteY1" fmla="*/ 225282 h 2438738"/>
                <a:gd name="connsiteX2" fmla="*/ 2269430 w 2832854"/>
                <a:gd name="connsiteY2" fmla="*/ 431192 h 2438738"/>
                <a:gd name="connsiteX3" fmla="*/ 2089259 w 2832854"/>
                <a:gd name="connsiteY3" fmla="*/ 920226 h 2438738"/>
                <a:gd name="connsiteX4" fmla="*/ 2089259 w 2832854"/>
                <a:gd name="connsiteY4" fmla="*/ 1229090 h 2438738"/>
                <a:gd name="connsiteX5" fmla="*/ 2809942 w 2832854"/>
                <a:gd name="connsiteY5" fmla="*/ 1898296 h 2438738"/>
                <a:gd name="connsiteX6" fmla="*/ 2269430 w 2832854"/>
                <a:gd name="connsiteY6" fmla="*/ 2438808 h 2438738"/>
                <a:gd name="connsiteX7" fmla="*/ 364769 w 2832854"/>
                <a:gd name="connsiteY7" fmla="*/ 2438808 h 2438738"/>
                <a:gd name="connsiteX8" fmla="*/ 30145 w 2832854"/>
                <a:gd name="connsiteY8" fmla="*/ 1924035 h 2438738"/>
                <a:gd name="connsiteX9" fmla="*/ 802326 w 2832854"/>
                <a:gd name="connsiteY9" fmla="*/ 1383522 h 2438738"/>
                <a:gd name="connsiteX10" fmla="*/ 570678 w 2832854"/>
                <a:gd name="connsiteY10" fmla="*/ 1074658 h 2438738"/>
                <a:gd name="connsiteX11" fmla="*/ 776587 w 2832854"/>
                <a:gd name="connsiteY11" fmla="*/ 379714 h 243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2854" h="2438738">
                  <a:moveTo>
                    <a:pt x="1728918" y="45112"/>
                  </a:moveTo>
                  <a:cubicBezTo>
                    <a:pt x="1728918" y="45112"/>
                    <a:pt x="1934827" y="-135059"/>
                    <a:pt x="2346646" y="225282"/>
                  </a:cubicBezTo>
                  <a:cubicBezTo>
                    <a:pt x="2346646" y="225282"/>
                    <a:pt x="2372385" y="251021"/>
                    <a:pt x="2269430" y="431192"/>
                  </a:cubicBezTo>
                  <a:cubicBezTo>
                    <a:pt x="2166475" y="611362"/>
                    <a:pt x="2114998" y="662840"/>
                    <a:pt x="2089259" y="920226"/>
                  </a:cubicBezTo>
                  <a:cubicBezTo>
                    <a:pt x="2063521" y="1177613"/>
                    <a:pt x="2089259" y="1229090"/>
                    <a:pt x="2089259" y="1229090"/>
                  </a:cubicBezTo>
                  <a:cubicBezTo>
                    <a:pt x="2089259" y="1229090"/>
                    <a:pt x="2732726" y="1615170"/>
                    <a:pt x="2809942" y="1898296"/>
                  </a:cubicBezTo>
                  <a:cubicBezTo>
                    <a:pt x="2887158" y="2181421"/>
                    <a:pt x="2784203" y="2438808"/>
                    <a:pt x="2269430" y="2438808"/>
                  </a:cubicBezTo>
                  <a:lnTo>
                    <a:pt x="364769" y="2438808"/>
                  </a:lnTo>
                  <a:cubicBezTo>
                    <a:pt x="364769" y="2438808"/>
                    <a:pt x="-124266" y="2413069"/>
                    <a:pt x="30145" y="1924035"/>
                  </a:cubicBezTo>
                  <a:cubicBezTo>
                    <a:pt x="184577" y="1435000"/>
                    <a:pt x="802326" y="1383522"/>
                    <a:pt x="802326" y="1383522"/>
                  </a:cubicBezTo>
                  <a:lnTo>
                    <a:pt x="570678" y="1074658"/>
                  </a:lnTo>
                  <a:lnTo>
                    <a:pt x="776587" y="379714"/>
                  </a:lnTo>
                  <a:close/>
                </a:path>
              </a:pathLst>
            </a:custGeom>
            <a:solidFill>
              <a:srgbClr val="E37828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FB9966-7ED0-045D-BEB5-32B666E310E0}"/>
                </a:ext>
              </a:extLst>
            </p:cNvPr>
            <p:cNvSpPr/>
            <p:nvPr/>
          </p:nvSpPr>
          <p:spPr>
            <a:xfrm>
              <a:off x="9817614" y="4339420"/>
              <a:ext cx="536167" cy="1409915"/>
            </a:xfrm>
            <a:custGeom>
              <a:avLst/>
              <a:gdLst>
                <a:gd name="connsiteX0" fmla="*/ 286357 w 536167"/>
                <a:gd name="connsiteY0" fmla="*/ 69 h 1409915"/>
                <a:gd name="connsiteX1" fmla="*/ 515973 w 536167"/>
                <a:gd name="connsiteY1" fmla="*/ 611362 h 1409915"/>
                <a:gd name="connsiteX2" fmla="*/ 413019 w 536167"/>
                <a:gd name="connsiteY2" fmla="*/ 1409261 h 1409915"/>
                <a:gd name="connsiteX3" fmla="*/ 26938 w 536167"/>
                <a:gd name="connsiteY3" fmla="*/ 920226 h 1409915"/>
                <a:gd name="connsiteX4" fmla="*/ 286357 w 536167"/>
                <a:gd name="connsiteY4" fmla="*/ 69 h 140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67" h="1409915">
                  <a:moveTo>
                    <a:pt x="286357" y="69"/>
                  </a:moveTo>
                  <a:cubicBezTo>
                    <a:pt x="286357" y="69"/>
                    <a:pt x="464496" y="456930"/>
                    <a:pt x="515973" y="611362"/>
                  </a:cubicBezTo>
                  <a:cubicBezTo>
                    <a:pt x="567450" y="765795"/>
                    <a:pt x="515973" y="1435000"/>
                    <a:pt x="413019" y="1409261"/>
                  </a:cubicBezTo>
                  <a:cubicBezTo>
                    <a:pt x="310064" y="1383523"/>
                    <a:pt x="232848" y="1254829"/>
                    <a:pt x="26938" y="920226"/>
                  </a:cubicBezTo>
                  <a:cubicBezTo>
                    <a:pt x="26938" y="920226"/>
                    <a:pt x="-123429" y="444061"/>
                    <a:pt x="286357" y="69"/>
                  </a:cubicBezTo>
                  <a:close/>
                </a:path>
              </a:pathLst>
            </a:custGeom>
            <a:solidFill>
              <a:srgbClr val="E37828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3346C61-5992-544B-BAC4-13AABF8DEEE6}"/>
                </a:ext>
              </a:extLst>
            </p:cNvPr>
            <p:cNvSpPr/>
            <p:nvPr/>
          </p:nvSpPr>
          <p:spPr>
            <a:xfrm>
              <a:off x="8428926" y="4944994"/>
              <a:ext cx="1518581" cy="597708"/>
            </a:xfrm>
            <a:custGeom>
              <a:avLst/>
              <a:gdLst>
                <a:gd name="connsiteX0" fmla="*/ 0 w 1518581"/>
                <a:gd name="connsiteY0" fmla="*/ 57266 h 597708"/>
                <a:gd name="connsiteX1" fmla="*/ 1518581 w 1518581"/>
                <a:gd name="connsiteY1" fmla="*/ 57266 h 597708"/>
                <a:gd name="connsiteX2" fmla="*/ 1518581 w 1518581"/>
                <a:gd name="connsiteY2" fmla="*/ 597778 h 597708"/>
                <a:gd name="connsiteX3" fmla="*/ 26649 w 1518581"/>
                <a:gd name="connsiteY3" fmla="*/ 597778 h 5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581" h="597708">
                  <a:moveTo>
                    <a:pt x="0" y="57266"/>
                  </a:moveTo>
                  <a:cubicBezTo>
                    <a:pt x="0" y="57266"/>
                    <a:pt x="1029546" y="-71427"/>
                    <a:pt x="1518581" y="57266"/>
                  </a:cubicBezTo>
                  <a:lnTo>
                    <a:pt x="1518581" y="597778"/>
                  </a:lnTo>
                  <a:lnTo>
                    <a:pt x="26649" y="597778"/>
                  </a:lnTo>
                  <a:close/>
                </a:path>
              </a:pathLst>
            </a:custGeom>
            <a:solidFill>
              <a:srgbClr val="B15210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FD3E06-C97B-CF0B-4A75-EFB0C72F2A48}"/>
                </a:ext>
              </a:extLst>
            </p:cNvPr>
            <p:cNvSpPr/>
            <p:nvPr/>
          </p:nvSpPr>
          <p:spPr>
            <a:xfrm>
              <a:off x="8729528" y="4671249"/>
              <a:ext cx="966379" cy="1272927"/>
            </a:xfrm>
            <a:custGeom>
              <a:avLst/>
              <a:gdLst>
                <a:gd name="connsiteX0" fmla="*/ 162694 w 966379"/>
                <a:gd name="connsiteY0" fmla="*/ 459705 h 1272927"/>
                <a:gd name="connsiteX1" fmla="*/ 8262 w 966379"/>
                <a:gd name="connsiteY1" fmla="*/ 99363 h 1272927"/>
                <a:gd name="connsiteX2" fmla="*/ 831899 w 966379"/>
                <a:gd name="connsiteY2" fmla="*/ 73624 h 1272927"/>
                <a:gd name="connsiteX3" fmla="*/ 703206 w 966379"/>
                <a:gd name="connsiteY3" fmla="*/ 433966 h 1272927"/>
                <a:gd name="connsiteX4" fmla="*/ 960592 w 966379"/>
                <a:gd name="connsiteY4" fmla="*/ 1154648 h 1272927"/>
                <a:gd name="connsiteX5" fmla="*/ 34000 w 966379"/>
                <a:gd name="connsiteY5" fmla="*/ 1206126 h 1272927"/>
                <a:gd name="connsiteX6" fmla="*/ 162694 w 966379"/>
                <a:gd name="connsiteY6" fmla="*/ 459705 h 12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6379" h="1272927">
                  <a:moveTo>
                    <a:pt x="162694" y="459705"/>
                  </a:moveTo>
                  <a:cubicBezTo>
                    <a:pt x="162694" y="459705"/>
                    <a:pt x="-43215" y="150840"/>
                    <a:pt x="8262" y="99363"/>
                  </a:cubicBezTo>
                  <a:cubicBezTo>
                    <a:pt x="59739" y="47886"/>
                    <a:pt x="625990" y="-80808"/>
                    <a:pt x="831899" y="73624"/>
                  </a:cubicBezTo>
                  <a:cubicBezTo>
                    <a:pt x="831899" y="73624"/>
                    <a:pt x="857638" y="202318"/>
                    <a:pt x="703206" y="433966"/>
                  </a:cubicBezTo>
                  <a:cubicBezTo>
                    <a:pt x="703206" y="433966"/>
                    <a:pt x="1012070" y="1103171"/>
                    <a:pt x="960592" y="1154648"/>
                  </a:cubicBezTo>
                  <a:cubicBezTo>
                    <a:pt x="909115" y="1206126"/>
                    <a:pt x="59739" y="1360558"/>
                    <a:pt x="34000" y="1206126"/>
                  </a:cubicBezTo>
                  <a:cubicBezTo>
                    <a:pt x="8262" y="1051694"/>
                    <a:pt x="162694" y="459705"/>
                    <a:pt x="162694" y="459705"/>
                  </a:cubicBezTo>
                  <a:close/>
                </a:path>
              </a:pathLst>
            </a:custGeom>
            <a:solidFill>
              <a:srgbClr val="983E0A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24D9D0E-7280-A3CA-F6C2-D5634BBE8FCF}"/>
                </a:ext>
              </a:extLst>
            </p:cNvPr>
            <p:cNvSpPr/>
            <p:nvPr/>
          </p:nvSpPr>
          <p:spPr>
            <a:xfrm>
              <a:off x="8131684" y="4075599"/>
              <a:ext cx="1352527" cy="1751542"/>
            </a:xfrm>
            <a:custGeom>
              <a:avLst/>
              <a:gdLst>
                <a:gd name="connsiteX0" fmla="*/ 631844 w 1352527"/>
                <a:gd name="connsiteY0" fmla="*/ 69 h 1751542"/>
                <a:gd name="connsiteX1" fmla="*/ 117071 w 1352527"/>
                <a:gd name="connsiteY1" fmla="*/ 617797 h 1751542"/>
                <a:gd name="connsiteX2" fmla="*/ 39855 w 1352527"/>
                <a:gd name="connsiteY2" fmla="*/ 1364218 h 1751542"/>
                <a:gd name="connsiteX3" fmla="*/ 1043663 w 1352527"/>
                <a:gd name="connsiteY3" fmla="*/ 1750298 h 1751542"/>
                <a:gd name="connsiteX4" fmla="*/ 1198095 w 1352527"/>
                <a:gd name="connsiteY4" fmla="*/ 1673083 h 1751542"/>
                <a:gd name="connsiteX5" fmla="*/ 889231 w 1352527"/>
                <a:gd name="connsiteY5" fmla="*/ 1595866 h 1751542"/>
                <a:gd name="connsiteX6" fmla="*/ 966447 w 1352527"/>
                <a:gd name="connsiteY6" fmla="*/ 1544389 h 1751542"/>
                <a:gd name="connsiteX7" fmla="*/ 683322 w 1352527"/>
                <a:gd name="connsiteY7" fmla="*/ 1441435 h 1751542"/>
                <a:gd name="connsiteX8" fmla="*/ 322981 w 1352527"/>
                <a:gd name="connsiteY8" fmla="*/ 1055354 h 1751542"/>
                <a:gd name="connsiteX9" fmla="*/ 451674 w 1352527"/>
                <a:gd name="connsiteY9" fmla="*/ 514842 h 1751542"/>
                <a:gd name="connsiteX10" fmla="*/ 1352527 w 1352527"/>
                <a:gd name="connsiteY10" fmla="*/ 69 h 175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2527" h="1751542">
                  <a:moveTo>
                    <a:pt x="631844" y="69"/>
                  </a:moveTo>
                  <a:cubicBezTo>
                    <a:pt x="631844" y="69"/>
                    <a:pt x="271503" y="154501"/>
                    <a:pt x="117071" y="617797"/>
                  </a:cubicBezTo>
                  <a:cubicBezTo>
                    <a:pt x="-37361" y="1081093"/>
                    <a:pt x="-11622" y="1312741"/>
                    <a:pt x="39855" y="1364218"/>
                  </a:cubicBezTo>
                  <a:cubicBezTo>
                    <a:pt x="91333" y="1415696"/>
                    <a:pt x="786277" y="1776037"/>
                    <a:pt x="1043663" y="1750298"/>
                  </a:cubicBezTo>
                  <a:cubicBezTo>
                    <a:pt x="1043663" y="1750298"/>
                    <a:pt x="1172357" y="1750298"/>
                    <a:pt x="1198095" y="1673083"/>
                  </a:cubicBezTo>
                  <a:cubicBezTo>
                    <a:pt x="1223834" y="1595866"/>
                    <a:pt x="1043663" y="1724559"/>
                    <a:pt x="889231" y="1595866"/>
                  </a:cubicBezTo>
                  <a:cubicBezTo>
                    <a:pt x="889231" y="1595866"/>
                    <a:pt x="1120879" y="1698821"/>
                    <a:pt x="966447" y="1544389"/>
                  </a:cubicBezTo>
                  <a:cubicBezTo>
                    <a:pt x="812015" y="1389957"/>
                    <a:pt x="734799" y="1467173"/>
                    <a:pt x="683322" y="1441435"/>
                  </a:cubicBezTo>
                  <a:cubicBezTo>
                    <a:pt x="683322" y="1441435"/>
                    <a:pt x="503151" y="1184048"/>
                    <a:pt x="322981" y="1055354"/>
                  </a:cubicBezTo>
                  <a:lnTo>
                    <a:pt x="451674" y="514842"/>
                  </a:lnTo>
                  <a:cubicBezTo>
                    <a:pt x="451674" y="514842"/>
                    <a:pt x="1326788" y="103024"/>
                    <a:pt x="1352527" y="69"/>
                  </a:cubicBezTo>
                  <a:close/>
                </a:path>
              </a:pathLst>
            </a:custGeom>
            <a:solidFill>
              <a:srgbClr val="FFDABB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033EAA4-9E3A-5BFE-3B05-61EDB168C772}"/>
                </a:ext>
              </a:extLst>
            </p:cNvPr>
            <p:cNvSpPr/>
            <p:nvPr/>
          </p:nvSpPr>
          <p:spPr>
            <a:xfrm>
              <a:off x="9145221" y="5422159"/>
              <a:ext cx="869130" cy="538283"/>
            </a:xfrm>
            <a:custGeom>
              <a:avLst/>
              <a:gdLst>
                <a:gd name="connsiteX0" fmla="*/ 785798 w 869130"/>
                <a:gd name="connsiteY0" fmla="*/ 69 h 538283"/>
                <a:gd name="connsiteX1" fmla="*/ 487475 w 869130"/>
                <a:gd name="connsiteY1" fmla="*/ 207693 h 538283"/>
                <a:gd name="connsiteX2" fmla="*/ 311347 w 869130"/>
                <a:gd name="connsiteY2" fmla="*/ 245327 h 538283"/>
                <a:gd name="connsiteX3" fmla="*/ 202571 w 869130"/>
                <a:gd name="connsiteY3" fmla="*/ 386720 h 538283"/>
                <a:gd name="connsiteX4" fmla="*/ 327666 w 869130"/>
                <a:gd name="connsiteY4" fmla="*/ 370422 h 538283"/>
                <a:gd name="connsiteX5" fmla="*/ 223907 w 869130"/>
                <a:gd name="connsiteY5" fmla="*/ 437774 h 538283"/>
                <a:gd name="connsiteX6" fmla="*/ 112 w 869130"/>
                <a:gd name="connsiteY6" fmla="*/ 447363 h 538283"/>
                <a:gd name="connsiteX7" fmla="*/ 217198 w 869130"/>
                <a:gd name="connsiteY7" fmla="*/ 536496 h 538283"/>
                <a:gd name="connsiteX8" fmla="*/ 869131 w 869130"/>
                <a:gd name="connsiteY8" fmla="*/ 300381 h 5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9130" h="538283">
                  <a:moveTo>
                    <a:pt x="785798" y="69"/>
                  </a:moveTo>
                  <a:cubicBezTo>
                    <a:pt x="785798" y="69"/>
                    <a:pt x="536836" y="211058"/>
                    <a:pt x="487475" y="207693"/>
                  </a:cubicBezTo>
                  <a:cubicBezTo>
                    <a:pt x="438115" y="204349"/>
                    <a:pt x="415106" y="177996"/>
                    <a:pt x="311347" y="245327"/>
                  </a:cubicBezTo>
                  <a:cubicBezTo>
                    <a:pt x="207609" y="312658"/>
                    <a:pt x="153211" y="383355"/>
                    <a:pt x="202571" y="386720"/>
                  </a:cubicBezTo>
                  <a:cubicBezTo>
                    <a:pt x="244799" y="386551"/>
                    <a:pt x="286815" y="381090"/>
                    <a:pt x="327666" y="370422"/>
                  </a:cubicBezTo>
                  <a:cubicBezTo>
                    <a:pt x="327666" y="370422"/>
                    <a:pt x="273268" y="441119"/>
                    <a:pt x="223907" y="437774"/>
                  </a:cubicBezTo>
                  <a:cubicBezTo>
                    <a:pt x="174547" y="434409"/>
                    <a:pt x="3457" y="398002"/>
                    <a:pt x="112" y="447363"/>
                  </a:cubicBezTo>
                  <a:cubicBezTo>
                    <a:pt x="-3253" y="496723"/>
                    <a:pt x="69116" y="526441"/>
                    <a:pt x="217198" y="536496"/>
                  </a:cubicBezTo>
                  <a:cubicBezTo>
                    <a:pt x="365280" y="546550"/>
                    <a:pt x="597330" y="522230"/>
                    <a:pt x="869131" y="300381"/>
                  </a:cubicBezTo>
                  <a:close/>
                </a:path>
              </a:pathLst>
            </a:custGeom>
            <a:solidFill>
              <a:srgbClr val="FFDABB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901E5B-5A64-916B-F403-107F2BF6CA0C}"/>
                </a:ext>
              </a:extLst>
            </p:cNvPr>
            <p:cNvSpPr/>
            <p:nvPr/>
          </p:nvSpPr>
          <p:spPr>
            <a:xfrm>
              <a:off x="8823049" y="5018277"/>
              <a:ext cx="704596" cy="278478"/>
            </a:xfrm>
            <a:custGeom>
              <a:avLst/>
              <a:gdLst>
                <a:gd name="connsiteX0" fmla="*/ 17695 w 704596"/>
                <a:gd name="connsiteY0" fmla="*/ 86937 h 278478"/>
                <a:gd name="connsiteX1" fmla="*/ 686901 w 704596"/>
                <a:gd name="connsiteY1" fmla="*/ 35460 h 278478"/>
                <a:gd name="connsiteX2" fmla="*/ 661162 w 704596"/>
                <a:gd name="connsiteY2" fmla="*/ 138414 h 278478"/>
                <a:gd name="connsiteX3" fmla="*/ 686901 w 704596"/>
                <a:gd name="connsiteY3" fmla="*/ 241369 h 278478"/>
                <a:gd name="connsiteX4" fmla="*/ 275082 w 704596"/>
                <a:gd name="connsiteY4" fmla="*/ 267108 h 278478"/>
                <a:gd name="connsiteX5" fmla="*/ 69173 w 704596"/>
                <a:gd name="connsiteY5" fmla="*/ 267108 h 278478"/>
                <a:gd name="connsiteX6" fmla="*/ 43434 w 704596"/>
                <a:gd name="connsiteY6" fmla="*/ 189892 h 278478"/>
                <a:gd name="connsiteX7" fmla="*/ 17695 w 704596"/>
                <a:gd name="connsiteY7" fmla="*/ 86937 h 2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596" h="278478">
                  <a:moveTo>
                    <a:pt x="17695" y="86937"/>
                  </a:moveTo>
                  <a:cubicBezTo>
                    <a:pt x="17695" y="86937"/>
                    <a:pt x="352298" y="-67495"/>
                    <a:pt x="686901" y="35460"/>
                  </a:cubicBezTo>
                  <a:cubicBezTo>
                    <a:pt x="686901" y="35460"/>
                    <a:pt x="712639" y="138414"/>
                    <a:pt x="661162" y="138414"/>
                  </a:cubicBezTo>
                  <a:cubicBezTo>
                    <a:pt x="661162" y="138414"/>
                    <a:pt x="738378" y="215630"/>
                    <a:pt x="686901" y="241369"/>
                  </a:cubicBezTo>
                  <a:cubicBezTo>
                    <a:pt x="686901" y="241369"/>
                    <a:pt x="352298" y="241369"/>
                    <a:pt x="275082" y="267108"/>
                  </a:cubicBezTo>
                  <a:cubicBezTo>
                    <a:pt x="197866" y="292846"/>
                    <a:pt x="146388" y="267108"/>
                    <a:pt x="69173" y="267108"/>
                  </a:cubicBezTo>
                  <a:cubicBezTo>
                    <a:pt x="-8043" y="267108"/>
                    <a:pt x="-8043" y="189892"/>
                    <a:pt x="43434" y="189892"/>
                  </a:cubicBezTo>
                  <a:cubicBezTo>
                    <a:pt x="43434" y="189892"/>
                    <a:pt x="-33782" y="164153"/>
                    <a:pt x="17695" y="86937"/>
                  </a:cubicBezTo>
                  <a:close/>
                </a:path>
              </a:pathLst>
            </a:custGeom>
            <a:solidFill>
              <a:srgbClr val="B15210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FE08E37-B916-EBCF-045F-0AF259E353F1}"/>
                </a:ext>
              </a:extLst>
            </p:cNvPr>
            <p:cNvSpPr/>
            <p:nvPr/>
          </p:nvSpPr>
          <p:spPr>
            <a:xfrm>
              <a:off x="8037003" y="3183261"/>
              <a:ext cx="345399" cy="420150"/>
            </a:xfrm>
            <a:custGeom>
              <a:avLst/>
              <a:gdLst>
                <a:gd name="connsiteX0" fmla="*/ 243207 w 345399"/>
                <a:gd name="connsiteY0" fmla="*/ 14625 h 420150"/>
                <a:gd name="connsiteX1" fmla="*/ 5102 w 345399"/>
                <a:gd name="connsiteY1" fmla="*/ 140990 h 420150"/>
                <a:gd name="connsiteX2" fmla="*/ 289202 w 345399"/>
                <a:gd name="connsiteY2" fmla="*/ 392746 h 420150"/>
                <a:gd name="connsiteX3" fmla="*/ 345399 w 345399"/>
                <a:gd name="connsiteY3" fmla="*/ 290723 h 42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99" h="420150">
                  <a:moveTo>
                    <a:pt x="243207" y="14625"/>
                  </a:moveTo>
                  <a:cubicBezTo>
                    <a:pt x="243207" y="14625"/>
                    <a:pt x="45933" y="-63184"/>
                    <a:pt x="5102" y="140990"/>
                  </a:cubicBezTo>
                  <a:cubicBezTo>
                    <a:pt x="-35728" y="345185"/>
                    <a:pt x="178563" y="481181"/>
                    <a:pt x="289202" y="392746"/>
                  </a:cubicBezTo>
                  <a:lnTo>
                    <a:pt x="345399" y="290723"/>
                  </a:lnTo>
                  <a:close/>
                </a:path>
              </a:pathLst>
            </a:custGeom>
            <a:solidFill>
              <a:srgbClr val="FFDABB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D614BF3-8F07-6F42-A5D6-09EF086D3682}"/>
                </a:ext>
              </a:extLst>
            </p:cNvPr>
            <p:cNvSpPr/>
            <p:nvPr/>
          </p:nvSpPr>
          <p:spPr>
            <a:xfrm>
              <a:off x="10113073" y="3183261"/>
              <a:ext cx="345382" cy="420150"/>
            </a:xfrm>
            <a:custGeom>
              <a:avLst/>
              <a:gdLst>
                <a:gd name="connsiteX0" fmla="*/ 102171 w 345382"/>
                <a:gd name="connsiteY0" fmla="*/ 14625 h 420150"/>
                <a:gd name="connsiteX1" fmla="*/ 340276 w 345382"/>
                <a:gd name="connsiteY1" fmla="*/ 140990 h 420150"/>
                <a:gd name="connsiteX2" fmla="*/ 56177 w 345382"/>
                <a:gd name="connsiteY2" fmla="*/ 392746 h 420150"/>
                <a:gd name="connsiteX3" fmla="*/ 0 w 345382"/>
                <a:gd name="connsiteY3" fmla="*/ 290723 h 42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82" h="420150">
                  <a:moveTo>
                    <a:pt x="102171" y="14625"/>
                  </a:moveTo>
                  <a:cubicBezTo>
                    <a:pt x="102171" y="14625"/>
                    <a:pt x="299445" y="-63184"/>
                    <a:pt x="340276" y="140990"/>
                  </a:cubicBezTo>
                  <a:cubicBezTo>
                    <a:pt x="381127" y="345185"/>
                    <a:pt x="166815" y="481181"/>
                    <a:pt x="56177" y="392746"/>
                  </a:cubicBezTo>
                  <a:lnTo>
                    <a:pt x="0" y="290723"/>
                  </a:lnTo>
                  <a:close/>
                </a:path>
              </a:pathLst>
            </a:custGeom>
            <a:solidFill>
              <a:srgbClr val="FFDABB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A56008-31C9-E39C-E130-0EF026B6B142}"/>
                </a:ext>
              </a:extLst>
            </p:cNvPr>
            <p:cNvSpPr/>
            <p:nvPr/>
          </p:nvSpPr>
          <p:spPr>
            <a:xfrm>
              <a:off x="8161879" y="1837802"/>
              <a:ext cx="2164010" cy="2238300"/>
            </a:xfrm>
            <a:custGeom>
              <a:avLst/>
              <a:gdLst>
                <a:gd name="connsiteX0" fmla="*/ 1994797 w 2164010"/>
                <a:gd name="connsiteY0" fmla="*/ 464819 h 2238300"/>
                <a:gd name="connsiteX1" fmla="*/ 1082006 w 2164010"/>
                <a:gd name="connsiteY1" fmla="*/ 69 h 2238300"/>
                <a:gd name="connsiteX2" fmla="*/ 169214 w 2164010"/>
                <a:gd name="connsiteY2" fmla="*/ 464819 h 2238300"/>
                <a:gd name="connsiteX3" fmla="*/ 140067 w 2164010"/>
                <a:gd name="connsiteY3" fmla="*/ 1672907 h 2238300"/>
                <a:gd name="connsiteX4" fmla="*/ 1082006 w 2164010"/>
                <a:gd name="connsiteY4" fmla="*/ 2238057 h 2238300"/>
                <a:gd name="connsiteX5" fmla="*/ 2023944 w 2164010"/>
                <a:gd name="connsiteY5" fmla="*/ 1672907 h 2238300"/>
                <a:gd name="connsiteX6" fmla="*/ 1994797 w 2164010"/>
                <a:gd name="connsiteY6" fmla="*/ 464819 h 22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4010" h="2238300">
                  <a:moveTo>
                    <a:pt x="1994797" y="464819"/>
                  </a:moveTo>
                  <a:cubicBezTo>
                    <a:pt x="1698168" y="58095"/>
                    <a:pt x="1082006" y="69"/>
                    <a:pt x="1082006" y="69"/>
                  </a:cubicBezTo>
                  <a:cubicBezTo>
                    <a:pt x="1082006" y="69"/>
                    <a:pt x="465844" y="58095"/>
                    <a:pt x="169214" y="464819"/>
                  </a:cubicBezTo>
                  <a:cubicBezTo>
                    <a:pt x="1934" y="694181"/>
                    <a:pt x="-95412" y="1092051"/>
                    <a:pt x="140067" y="1672907"/>
                  </a:cubicBezTo>
                  <a:cubicBezTo>
                    <a:pt x="140067" y="1672907"/>
                    <a:pt x="-220993" y="2253762"/>
                    <a:pt x="1082006" y="2238057"/>
                  </a:cubicBezTo>
                  <a:cubicBezTo>
                    <a:pt x="2385005" y="2253762"/>
                    <a:pt x="2023944" y="1672907"/>
                    <a:pt x="2023944" y="1672907"/>
                  </a:cubicBezTo>
                  <a:cubicBezTo>
                    <a:pt x="2259423" y="1092051"/>
                    <a:pt x="2162077" y="694181"/>
                    <a:pt x="1994797" y="464819"/>
                  </a:cubicBezTo>
                  <a:close/>
                </a:path>
              </a:pathLst>
            </a:custGeom>
            <a:solidFill>
              <a:srgbClr val="FFDABB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AE4A416-6532-53E3-AA81-47F1E6816978}"/>
                </a:ext>
              </a:extLst>
            </p:cNvPr>
            <p:cNvSpPr/>
            <p:nvPr/>
          </p:nvSpPr>
          <p:spPr>
            <a:xfrm>
              <a:off x="8470420" y="2807328"/>
              <a:ext cx="443794" cy="106750"/>
            </a:xfrm>
            <a:custGeom>
              <a:avLst/>
              <a:gdLst>
                <a:gd name="connsiteX0" fmla="*/ 443795 w 443794"/>
                <a:gd name="connsiteY0" fmla="*/ 28333 h 106750"/>
                <a:gd name="connsiteX1" fmla="*/ 412383 w 443794"/>
                <a:gd name="connsiteY1" fmla="*/ 106819 h 106750"/>
                <a:gd name="connsiteX2" fmla="*/ 19911 w 443794"/>
                <a:gd name="connsiteY2" fmla="*/ 59724 h 106750"/>
                <a:gd name="connsiteX3" fmla="*/ 443795 w 443794"/>
                <a:gd name="connsiteY3" fmla="*/ 28333 h 10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94" h="106750">
                  <a:moveTo>
                    <a:pt x="443795" y="28333"/>
                  </a:moveTo>
                  <a:cubicBezTo>
                    <a:pt x="443795" y="28333"/>
                    <a:pt x="443795" y="106819"/>
                    <a:pt x="412383" y="106819"/>
                  </a:cubicBezTo>
                  <a:cubicBezTo>
                    <a:pt x="380993" y="106819"/>
                    <a:pt x="67028" y="59724"/>
                    <a:pt x="19911" y="59724"/>
                  </a:cubicBezTo>
                  <a:cubicBezTo>
                    <a:pt x="-27185" y="59724"/>
                    <a:pt x="-27185" y="-50153"/>
                    <a:pt x="443795" y="28333"/>
                  </a:cubicBezTo>
                  <a:close/>
                </a:path>
              </a:pathLst>
            </a:custGeom>
            <a:solidFill>
              <a:srgbClr val="B3B3B3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32A6071-8856-54AF-8FD8-248CC289E51D}"/>
                </a:ext>
              </a:extLst>
            </p:cNvPr>
            <p:cNvSpPr/>
            <p:nvPr/>
          </p:nvSpPr>
          <p:spPr>
            <a:xfrm>
              <a:off x="9553638" y="2807328"/>
              <a:ext cx="443794" cy="106750"/>
            </a:xfrm>
            <a:custGeom>
              <a:avLst/>
              <a:gdLst>
                <a:gd name="connsiteX0" fmla="*/ 0 w 443794"/>
                <a:gd name="connsiteY0" fmla="*/ 28333 h 106750"/>
                <a:gd name="connsiteX1" fmla="*/ 31412 w 443794"/>
                <a:gd name="connsiteY1" fmla="*/ 106819 h 106750"/>
                <a:gd name="connsiteX2" fmla="*/ 423884 w 443794"/>
                <a:gd name="connsiteY2" fmla="*/ 59724 h 106750"/>
                <a:gd name="connsiteX3" fmla="*/ 0 w 443794"/>
                <a:gd name="connsiteY3" fmla="*/ 28333 h 10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94" h="106750">
                  <a:moveTo>
                    <a:pt x="0" y="28333"/>
                  </a:moveTo>
                  <a:cubicBezTo>
                    <a:pt x="0" y="28333"/>
                    <a:pt x="0" y="106819"/>
                    <a:pt x="31412" y="106819"/>
                  </a:cubicBezTo>
                  <a:cubicBezTo>
                    <a:pt x="62802" y="106819"/>
                    <a:pt x="376788" y="59724"/>
                    <a:pt x="423884" y="59724"/>
                  </a:cubicBezTo>
                  <a:cubicBezTo>
                    <a:pt x="470980" y="59724"/>
                    <a:pt x="470980" y="-50153"/>
                    <a:pt x="0" y="28333"/>
                  </a:cubicBezTo>
                  <a:close/>
                </a:path>
              </a:pathLst>
            </a:custGeom>
            <a:solidFill>
              <a:srgbClr val="B3B3B3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1DCD3C-69F0-90EF-584A-20BB68601CDE}"/>
                </a:ext>
              </a:extLst>
            </p:cNvPr>
            <p:cNvSpPr/>
            <p:nvPr/>
          </p:nvSpPr>
          <p:spPr>
            <a:xfrm>
              <a:off x="9086892" y="3777530"/>
              <a:ext cx="282575" cy="48833"/>
            </a:xfrm>
            <a:custGeom>
              <a:avLst/>
              <a:gdLst>
                <a:gd name="connsiteX0" fmla="*/ 0 w 282575"/>
                <a:gd name="connsiteY0" fmla="*/ 69 h 48833"/>
                <a:gd name="connsiteX1" fmla="*/ 282575 w 282575"/>
                <a:gd name="connsiteY1" fmla="*/ 69 h 4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575" h="48833">
                  <a:moveTo>
                    <a:pt x="0" y="69"/>
                  </a:moveTo>
                  <a:cubicBezTo>
                    <a:pt x="0" y="69"/>
                    <a:pt x="141287" y="109945"/>
                    <a:pt x="282575" y="69"/>
                  </a:cubicBezTo>
                </a:path>
              </a:pathLst>
            </a:custGeom>
            <a:noFill/>
            <a:ln w="21167" cap="rnd">
              <a:solidFill>
                <a:srgbClr val="53474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0AE978-C26C-667D-8C29-F6FBF84B39E5}"/>
                </a:ext>
              </a:extLst>
            </p:cNvPr>
            <p:cNvSpPr/>
            <p:nvPr/>
          </p:nvSpPr>
          <p:spPr>
            <a:xfrm>
              <a:off x="8161879" y="1836330"/>
              <a:ext cx="2164010" cy="1674308"/>
            </a:xfrm>
            <a:custGeom>
              <a:avLst/>
              <a:gdLst>
                <a:gd name="connsiteX0" fmla="*/ 1074153 w 2164010"/>
                <a:gd name="connsiteY0" fmla="*/ 504814 h 1674308"/>
                <a:gd name="connsiteX1" fmla="*/ 257818 w 2164010"/>
                <a:gd name="connsiteY1" fmla="*/ 504814 h 1674308"/>
                <a:gd name="connsiteX2" fmla="*/ 179332 w 2164010"/>
                <a:gd name="connsiteY2" fmla="*/ 1069964 h 1674308"/>
                <a:gd name="connsiteX3" fmla="*/ 140067 w 2164010"/>
                <a:gd name="connsiteY3" fmla="*/ 1674378 h 1674308"/>
                <a:gd name="connsiteX4" fmla="*/ 169214 w 2164010"/>
                <a:gd name="connsiteY4" fmla="*/ 363315 h 1674308"/>
                <a:gd name="connsiteX5" fmla="*/ 1082006 w 2164010"/>
                <a:gd name="connsiteY5" fmla="*/ 1540 h 1674308"/>
                <a:gd name="connsiteX6" fmla="*/ 1994797 w 2164010"/>
                <a:gd name="connsiteY6" fmla="*/ 363336 h 1674308"/>
                <a:gd name="connsiteX7" fmla="*/ 2023944 w 2164010"/>
                <a:gd name="connsiteY7" fmla="*/ 1674378 h 1674308"/>
                <a:gd name="connsiteX8" fmla="*/ 1968995 w 2164010"/>
                <a:gd name="connsiteY8" fmla="*/ 1069985 h 1674308"/>
                <a:gd name="connsiteX9" fmla="*/ 1921899 w 2164010"/>
                <a:gd name="connsiteY9" fmla="*/ 504835 h 1674308"/>
                <a:gd name="connsiteX10" fmla="*/ 1074153 w 2164010"/>
                <a:gd name="connsiteY10" fmla="*/ 504814 h 167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4010" h="1674308">
                  <a:moveTo>
                    <a:pt x="1074153" y="504814"/>
                  </a:moveTo>
                  <a:cubicBezTo>
                    <a:pt x="728776" y="504814"/>
                    <a:pt x="477591" y="253633"/>
                    <a:pt x="257818" y="504814"/>
                  </a:cubicBezTo>
                  <a:cubicBezTo>
                    <a:pt x="38023" y="755999"/>
                    <a:pt x="179332" y="1069964"/>
                    <a:pt x="179332" y="1069964"/>
                  </a:cubicBezTo>
                  <a:cubicBezTo>
                    <a:pt x="38023" y="1226957"/>
                    <a:pt x="140067" y="1674378"/>
                    <a:pt x="140067" y="1674378"/>
                  </a:cubicBezTo>
                  <a:cubicBezTo>
                    <a:pt x="-95412" y="1093522"/>
                    <a:pt x="1934" y="592698"/>
                    <a:pt x="169214" y="363315"/>
                  </a:cubicBezTo>
                  <a:cubicBezTo>
                    <a:pt x="465844" y="-43390"/>
                    <a:pt x="1082006" y="1540"/>
                    <a:pt x="1082006" y="1540"/>
                  </a:cubicBezTo>
                  <a:cubicBezTo>
                    <a:pt x="1082006" y="1540"/>
                    <a:pt x="1698168" y="-43390"/>
                    <a:pt x="1994797" y="363336"/>
                  </a:cubicBezTo>
                  <a:cubicBezTo>
                    <a:pt x="2162077" y="592698"/>
                    <a:pt x="2259423" y="1093522"/>
                    <a:pt x="2023944" y="1674378"/>
                  </a:cubicBezTo>
                  <a:cubicBezTo>
                    <a:pt x="2023944" y="1674378"/>
                    <a:pt x="2094577" y="1226957"/>
                    <a:pt x="1968995" y="1069985"/>
                  </a:cubicBezTo>
                  <a:cubicBezTo>
                    <a:pt x="1968995" y="1069985"/>
                    <a:pt x="2133968" y="716904"/>
                    <a:pt x="1921899" y="504835"/>
                  </a:cubicBezTo>
                  <a:cubicBezTo>
                    <a:pt x="1639324" y="222237"/>
                    <a:pt x="1419530" y="504814"/>
                    <a:pt x="1074153" y="504814"/>
                  </a:cubicBezTo>
                  <a:close/>
                </a:path>
              </a:pathLst>
            </a:custGeom>
            <a:solidFill>
              <a:srgbClr val="A5A5A5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582BE79-CB2E-5DA9-1170-88E4CC9FCD56}"/>
                </a:ext>
              </a:extLst>
            </p:cNvPr>
            <p:cNvSpPr/>
            <p:nvPr/>
          </p:nvSpPr>
          <p:spPr>
            <a:xfrm>
              <a:off x="8544962" y="3272133"/>
              <a:ext cx="314832" cy="39981"/>
            </a:xfrm>
            <a:custGeom>
              <a:avLst/>
              <a:gdLst>
                <a:gd name="connsiteX0" fmla="*/ 0 w 314832"/>
                <a:gd name="connsiteY0" fmla="*/ 69 h 39981"/>
                <a:gd name="connsiteX1" fmla="*/ 314833 w 314832"/>
                <a:gd name="connsiteY1" fmla="*/ 69 h 3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832" h="39981">
                  <a:moveTo>
                    <a:pt x="0" y="69"/>
                  </a:moveTo>
                  <a:cubicBezTo>
                    <a:pt x="0" y="69"/>
                    <a:pt x="112437" y="90027"/>
                    <a:pt x="314833" y="69"/>
                  </a:cubicBezTo>
                </a:path>
              </a:pathLst>
            </a:custGeom>
            <a:noFill/>
            <a:ln w="42333" cap="rnd">
              <a:solidFill>
                <a:srgbClr val="53474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CE935AD-EC67-1506-9CA9-54FFDCE377C3}"/>
                </a:ext>
              </a:extLst>
            </p:cNvPr>
            <p:cNvSpPr/>
            <p:nvPr/>
          </p:nvSpPr>
          <p:spPr>
            <a:xfrm>
              <a:off x="9556940" y="3272133"/>
              <a:ext cx="314832" cy="39981"/>
            </a:xfrm>
            <a:custGeom>
              <a:avLst/>
              <a:gdLst>
                <a:gd name="connsiteX0" fmla="*/ 314833 w 314832"/>
                <a:gd name="connsiteY0" fmla="*/ 69 h 39981"/>
                <a:gd name="connsiteX1" fmla="*/ 0 w 314832"/>
                <a:gd name="connsiteY1" fmla="*/ 69 h 3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832" h="39981">
                  <a:moveTo>
                    <a:pt x="314833" y="69"/>
                  </a:moveTo>
                  <a:cubicBezTo>
                    <a:pt x="314833" y="69"/>
                    <a:pt x="202375" y="90027"/>
                    <a:pt x="0" y="69"/>
                  </a:cubicBezTo>
                </a:path>
              </a:pathLst>
            </a:custGeom>
            <a:noFill/>
            <a:ln w="42333" cap="rnd">
              <a:solidFill>
                <a:srgbClr val="53474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08496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รูปภาพ 6">
            <a:extLst>
              <a:ext uri="{FF2B5EF4-FFF2-40B4-BE49-F238E27FC236}">
                <a16:creationId xmlns:a16="http://schemas.microsoft.com/office/drawing/2014/main" id="{D7DA2495-D717-4DBF-AE49-90E5D057C3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10690" y="0"/>
            <a:ext cx="4033310" cy="5143500"/>
          </a:xfrm>
          <a:custGeom>
            <a:avLst/>
            <a:gdLst>
              <a:gd name="connsiteX0" fmla="*/ 0 w 3093720"/>
              <a:gd name="connsiteY0" fmla="*/ 0 h 5143500"/>
              <a:gd name="connsiteX1" fmla="*/ 3093720 w 3093720"/>
              <a:gd name="connsiteY1" fmla="*/ 0 h 5143500"/>
              <a:gd name="connsiteX2" fmla="*/ 3093720 w 3093720"/>
              <a:gd name="connsiteY2" fmla="*/ 5143500 h 5143500"/>
              <a:gd name="connsiteX3" fmla="*/ 0 w 3093720"/>
              <a:gd name="connsiteY3" fmla="*/ 5143500 h 5143500"/>
              <a:gd name="connsiteX4" fmla="*/ 0 w 3093720"/>
              <a:gd name="connsiteY4" fmla="*/ 0 h 5143500"/>
              <a:gd name="connsiteX0" fmla="*/ 0 w 3093720"/>
              <a:gd name="connsiteY0" fmla="*/ 0 h 5143500"/>
              <a:gd name="connsiteX1" fmla="*/ 3093720 w 3093720"/>
              <a:gd name="connsiteY1" fmla="*/ 0 h 5143500"/>
              <a:gd name="connsiteX2" fmla="*/ 3093720 w 3093720"/>
              <a:gd name="connsiteY2" fmla="*/ 5143500 h 5143500"/>
              <a:gd name="connsiteX3" fmla="*/ 0 w 3093720"/>
              <a:gd name="connsiteY3" fmla="*/ 5143500 h 5143500"/>
              <a:gd name="connsiteX4" fmla="*/ 0 w 3093720"/>
              <a:gd name="connsiteY4" fmla="*/ 0 h 5143500"/>
              <a:gd name="connsiteX0" fmla="*/ 673946 w 3767666"/>
              <a:gd name="connsiteY0" fmla="*/ 0 h 5143500"/>
              <a:gd name="connsiteX1" fmla="*/ 3767666 w 3767666"/>
              <a:gd name="connsiteY1" fmla="*/ 0 h 5143500"/>
              <a:gd name="connsiteX2" fmla="*/ 3767666 w 3767666"/>
              <a:gd name="connsiteY2" fmla="*/ 5143500 h 5143500"/>
              <a:gd name="connsiteX3" fmla="*/ 673946 w 3767666"/>
              <a:gd name="connsiteY3" fmla="*/ 5143500 h 5143500"/>
              <a:gd name="connsiteX4" fmla="*/ 673946 w 3767666"/>
              <a:gd name="connsiteY4" fmla="*/ 0 h 5143500"/>
              <a:gd name="connsiteX0" fmla="*/ 673946 w 3767666"/>
              <a:gd name="connsiteY0" fmla="*/ 0 h 5143500"/>
              <a:gd name="connsiteX1" fmla="*/ 3767666 w 3767666"/>
              <a:gd name="connsiteY1" fmla="*/ 0 h 5143500"/>
              <a:gd name="connsiteX2" fmla="*/ 3767666 w 3767666"/>
              <a:gd name="connsiteY2" fmla="*/ 5143500 h 5143500"/>
              <a:gd name="connsiteX3" fmla="*/ 673946 w 3767666"/>
              <a:gd name="connsiteY3" fmla="*/ 5143500 h 5143500"/>
              <a:gd name="connsiteX4" fmla="*/ 673946 w 3767666"/>
              <a:gd name="connsiteY4" fmla="*/ 0 h 5143500"/>
              <a:gd name="connsiteX0" fmla="*/ 957885 w 4051605"/>
              <a:gd name="connsiteY0" fmla="*/ 0 h 5143500"/>
              <a:gd name="connsiteX1" fmla="*/ 4051605 w 4051605"/>
              <a:gd name="connsiteY1" fmla="*/ 0 h 5143500"/>
              <a:gd name="connsiteX2" fmla="*/ 4051605 w 4051605"/>
              <a:gd name="connsiteY2" fmla="*/ 5143500 h 5143500"/>
              <a:gd name="connsiteX3" fmla="*/ 957885 w 4051605"/>
              <a:gd name="connsiteY3" fmla="*/ 5143500 h 5143500"/>
              <a:gd name="connsiteX4" fmla="*/ 957885 w 4051605"/>
              <a:gd name="connsiteY4" fmla="*/ 0 h 5143500"/>
              <a:gd name="connsiteX0" fmla="*/ 957885 w 4051605"/>
              <a:gd name="connsiteY0" fmla="*/ 0 h 5143500"/>
              <a:gd name="connsiteX1" fmla="*/ 4051605 w 4051605"/>
              <a:gd name="connsiteY1" fmla="*/ 0 h 5143500"/>
              <a:gd name="connsiteX2" fmla="*/ 4051605 w 4051605"/>
              <a:gd name="connsiteY2" fmla="*/ 5143500 h 5143500"/>
              <a:gd name="connsiteX3" fmla="*/ 957885 w 4051605"/>
              <a:gd name="connsiteY3" fmla="*/ 5143500 h 5143500"/>
              <a:gd name="connsiteX4" fmla="*/ 957885 w 4051605"/>
              <a:gd name="connsiteY4" fmla="*/ 0 h 5143500"/>
              <a:gd name="connsiteX0" fmla="*/ 923894 w 4017614"/>
              <a:gd name="connsiteY0" fmla="*/ 0 h 5143500"/>
              <a:gd name="connsiteX1" fmla="*/ 4017614 w 4017614"/>
              <a:gd name="connsiteY1" fmla="*/ 0 h 5143500"/>
              <a:gd name="connsiteX2" fmla="*/ 4017614 w 4017614"/>
              <a:gd name="connsiteY2" fmla="*/ 5143500 h 5143500"/>
              <a:gd name="connsiteX3" fmla="*/ 923894 w 4017614"/>
              <a:gd name="connsiteY3" fmla="*/ 5143500 h 5143500"/>
              <a:gd name="connsiteX4" fmla="*/ 923894 w 4017614"/>
              <a:gd name="connsiteY4" fmla="*/ 0 h 5143500"/>
              <a:gd name="connsiteX0" fmla="*/ 923894 w 4017614"/>
              <a:gd name="connsiteY0" fmla="*/ 0 h 5143500"/>
              <a:gd name="connsiteX1" fmla="*/ 4017614 w 4017614"/>
              <a:gd name="connsiteY1" fmla="*/ 0 h 5143500"/>
              <a:gd name="connsiteX2" fmla="*/ 4017614 w 4017614"/>
              <a:gd name="connsiteY2" fmla="*/ 5143500 h 5143500"/>
              <a:gd name="connsiteX3" fmla="*/ 923894 w 4017614"/>
              <a:gd name="connsiteY3" fmla="*/ 5143500 h 5143500"/>
              <a:gd name="connsiteX4" fmla="*/ 923894 w 4017614"/>
              <a:gd name="connsiteY4" fmla="*/ 0 h 5143500"/>
              <a:gd name="connsiteX0" fmla="*/ 939590 w 4033310"/>
              <a:gd name="connsiteY0" fmla="*/ 0 h 5143500"/>
              <a:gd name="connsiteX1" fmla="*/ 4033310 w 4033310"/>
              <a:gd name="connsiteY1" fmla="*/ 0 h 5143500"/>
              <a:gd name="connsiteX2" fmla="*/ 4033310 w 4033310"/>
              <a:gd name="connsiteY2" fmla="*/ 5143500 h 5143500"/>
              <a:gd name="connsiteX3" fmla="*/ 939590 w 4033310"/>
              <a:gd name="connsiteY3" fmla="*/ 5143500 h 5143500"/>
              <a:gd name="connsiteX4" fmla="*/ 939590 w 403331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3310" h="5143500">
                <a:moveTo>
                  <a:pt x="939590" y="0"/>
                </a:moveTo>
                <a:lnTo>
                  <a:pt x="4033310" y="0"/>
                </a:lnTo>
                <a:lnTo>
                  <a:pt x="4033310" y="5143500"/>
                </a:lnTo>
                <a:lnTo>
                  <a:pt x="939590" y="5143500"/>
                </a:lnTo>
                <a:cubicBezTo>
                  <a:pt x="-492970" y="3413760"/>
                  <a:pt x="-119590" y="1234440"/>
                  <a:pt x="939590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" name="ตัวแทนข้อความ 49">
            <a:extLst>
              <a:ext uri="{FF2B5EF4-FFF2-40B4-BE49-F238E27FC236}">
                <a16:creationId xmlns:a16="http://schemas.microsoft.com/office/drawing/2014/main" id="{FFBF2411-95F7-4434-925C-7093C3AF0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129" y="1591124"/>
            <a:ext cx="3971615" cy="1961251"/>
          </a:xfrm>
        </p:spPr>
        <p:txBody>
          <a:bodyPr>
            <a:noAutofit/>
          </a:bodyPr>
          <a:lstStyle>
            <a:lvl1pPr marL="0" indent="0" algn="ctr">
              <a:lnSpc>
                <a:spcPct val="105000"/>
              </a:lnSpc>
              <a:buNone/>
              <a:defRPr sz="20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244756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ข้อความ 49">
            <a:extLst>
              <a:ext uri="{FF2B5EF4-FFF2-40B4-BE49-F238E27FC236}">
                <a16:creationId xmlns:a16="http://schemas.microsoft.com/office/drawing/2014/main" id="{AB71FCBC-0B8D-4AA3-A81E-255158B3F0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9956" y="503426"/>
            <a:ext cx="3240675" cy="1053569"/>
          </a:xfrm>
        </p:spPr>
        <p:txBody>
          <a:bodyPr>
            <a:noAutofit/>
          </a:bodyPr>
          <a:lstStyle>
            <a:lvl1pPr marL="0" indent="0" algn="ctr">
              <a:buNone/>
              <a:defRPr sz="85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6" name="ตัวแทนข้อความ 49">
            <a:extLst>
              <a:ext uri="{FF2B5EF4-FFF2-40B4-BE49-F238E27FC236}">
                <a16:creationId xmlns:a16="http://schemas.microsoft.com/office/drawing/2014/main" id="{22B8ECB9-6D77-4FD1-A61D-5D8AFAB3FD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9956" y="1644975"/>
            <a:ext cx="3240675" cy="594781"/>
          </a:xfrm>
        </p:spPr>
        <p:txBody>
          <a:bodyPr>
            <a:noAutofit/>
          </a:bodyPr>
          <a:lstStyle>
            <a:lvl1pPr marL="0" indent="0" algn="ctr">
              <a:buNone/>
              <a:defRPr sz="4400" spc="-1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err="1"/>
              <a:t>powerpoint</a:t>
            </a:r>
            <a:endParaRPr lang="en-US" dirty="0"/>
          </a:p>
        </p:txBody>
      </p:sp>
      <p:sp>
        <p:nvSpPr>
          <p:cNvPr id="7" name="ตัวแทนข้อความ 49">
            <a:extLst>
              <a:ext uri="{FF2B5EF4-FFF2-40B4-BE49-F238E27FC236}">
                <a16:creationId xmlns:a16="http://schemas.microsoft.com/office/drawing/2014/main" id="{B076C84E-0B7F-4378-9E15-4DE5566B60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9956" y="2612834"/>
            <a:ext cx="3240675" cy="19612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5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0" name="ตัวแทนรูปภาพ 8">
            <a:extLst>
              <a:ext uri="{FF2B5EF4-FFF2-40B4-BE49-F238E27FC236}">
                <a16:creationId xmlns:a16="http://schemas.microsoft.com/office/drawing/2014/main" id="{E3AD4F7B-B29E-4B47-988D-30D082812D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722007" cy="5143500"/>
          </a:xfrm>
          <a:custGeom>
            <a:avLst/>
            <a:gdLst>
              <a:gd name="connsiteX0" fmla="*/ 0 w 2865438"/>
              <a:gd name="connsiteY0" fmla="*/ 0 h 5143500"/>
              <a:gd name="connsiteX1" fmla="*/ 2865438 w 2865438"/>
              <a:gd name="connsiteY1" fmla="*/ 0 h 5143500"/>
              <a:gd name="connsiteX2" fmla="*/ 2865438 w 2865438"/>
              <a:gd name="connsiteY2" fmla="*/ 5143500 h 5143500"/>
              <a:gd name="connsiteX3" fmla="*/ 0 w 2865438"/>
              <a:gd name="connsiteY3" fmla="*/ 5143500 h 5143500"/>
              <a:gd name="connsiteX4" fmla="*/ 0 w 2865438"/>
              <a:gd name="connsiteY4" fmla="*/ 0 h 5143500"/>
              <a:gd name="connsiteX0" fmla="*/ 0 w 2865438"/>
              <a:gd name="connsiteY0" fmla="*/ 0 h 5143500"/>
              <a:gd name="connsiteX1" fmla="*/ 2865438 w 2865438"/>
              <a:gd name="connsiteY1" fmla="*/ 0 h 5143500"/>
              <a:gd name="connsiteX2" fmla="*/ 2865438 w 2865438"/>
              <a:gd name="connsiteY2" fmla="*/ 5143500 h 5143500"/>
              <a:gd name="connsiteX3" fmla="*/ 0 w 2865438"/>
              <a:gd name="connsiteY3" fmla="*/ 5143500 h 5143500"/>
              <a:gd name="connsiteX4" fmla="*/ 0 w 2865438"/>
              <a:gd name="connsiteY4" fmla="*/ 0 h 5143500"/>
              <a:gd name="connsiteX0" fmla="*/ 0 w 3615392"/>
              <a:gd name="connsiteY0" fmla="*/ 0 h 5143500"/>
              <a:gd name="connsiteX1" fmla="*/ 2865438 w 3615392"/>
              <a:gd name="connsiteY1" fmla="*/ 0 h 5143500"/>
              <a:gd name="connsiteX2" fmla="*/ 2865438 w 3615392"/>
              <a:gd name="connsiteY2" fmla="*/ 5143500 h 5143500"/>
              <a:gd name="connsiteX3" fmla="*/ 0 w 3615392"/>
              <a:gd name="connsiteY3" fmla="*/ 5143500 h 5143500"/>
              <a:gd name="connsiteX4" fmla="*/ 0 w 3615392"/>
              <a:gd name="connsiteY4" fmla="*/ 0 h 5143500"/>
              <a:gd name="connsiteX0" fmla="*/ 0 w 3615392"/>
              <a:gd name="connsiteY0" fmla="*/ 0 h 5143500"/>
              <a:gd name="connsiteX1" fmla="*/ 2865438 w 3615392"/>
              <a:gd name="connsiteY1" fmla="*/ 0 h 5143500"/>
              <a:gd name="connsiteX2" fmla="*/ 2865438 w 3615392"/>
              <a:gd name="connsiteY2" fmla="*/ 5143500 h 5143500"/>
              <a:gd name="connsiteX3" fmla="*/ 0 w 3615392"/>
              <a:gd name="connsiteY3" fmla="*/ 5143500 h 5143500"/>
              <a:gd name="connsiteX4" fmla="*/ 0 w 3615392"/>
              <a:gd name="connsiteY4" fmla="*/ 0 h 5143500"/>
              <a:gd name="connsiteX0" fmla="*/ 0 w 3835292"/>
              <a:gd name="connsiteY0" fmla="*/ 0 h 5143500"/>
              <a:gd name="connsiteX1" fmla="*/ 2865438 w 3835292"/>
              <a:gd name="connsiteY1" fmla="*/ 0 h 5143500"/>
              <a:gd name="connsiteX2" fmla="*/ 2865438 w 3835292"/>
              <a:gd name="connsiteY2" fmla="*/ 5143500 h 5143500"/>
              <a:gd name="connsiteX3" fmla="*/ 0 w 3835292"/>
              <a:gd name="connsiteY3" fmla="*/ 5143500 h 5143500"/>
              <a:gd name="connsiteX4" fmla="*/ 0 w 3835292"/>
              <a:gd name="connsiteY4" fmla="*/ 0 h 5143500"/>
              <a:gd name="connsiteX0" fmla="*/ 0 w 3835292"/>
              <a:gd name="connsiteY0" fmla="*/ 0 h 5143500"/>
              <a:gd name="connsiteX1" fmla="*/ 2865438 w 3835292"/>
              <a:gd name="connsiteY1" fmla="*/ 0 h 5143500"/>
              <a:gd name="connsiteX2" fmla="*/ 2865438 w 3835292"/>
              <a:gd name="connsiteY2" fmla="*/ 5143500 h 5143500"/>
              <a:gd name="connsiteX3" fmla="*/ 0 w 3835292"/>
              <a:gd name="connsiteY3" fmla="*/ 5143500 h 5143500"/>
              <a:gd name="connsiteX4" fmla="*/ 0 w 3835292"/>
              <a:gd name="connsiteY4" fmla="*/ 0 h 5143500"/>
              <a:gd name="connsiteX0" fmla="*/ 0 w 3712784"/>
              <a:gd name="connsiteY0" fmla="*/ 0 h 5143500"/>
              <a:gd name="connsiteX1" fmla="*/ 2865438 w 3712784"/>
              <a:gd name="connsiteY1" fmla="*/ 0 h 5143500"/>
              <a:gd name="connsiteX2" fmla="*/ 2865438 w 3712784"/>
              <a:gd name="connsiteY2" fmla="*/ 5143500 h 5143500"/>
              <a:gd name="connsiteX3" fmla="*/ 0 w 3712784"/>
              <a:gd name="connsiteY3" fmla="*/ 5143500 h 5143500"/>
              <a:gd name="connsiteX4" fmla="*/ 0 w 3712784"/>
              <a:gd name="connsiteY4" fmla="*/ 0 h 5143500"/>
              <a:gd name="connsiteX0" fmla="*/ 0 w 3712784"/>
              <a:gd name="connsiteY0" fmla="*/ 0 h 5143500"/>
              <a:gd name="connsiteX1" fmla="*/ 2865438 w 3712784"/>
              <a:gd name="connsiteY1" fmla="*/ 0 h 5143500"/>
              <a:gd name="connsiteX2" fmla="*/ 2865438 w 3712784"/>
              <a:gd name="connsiteY2" fmla="*/ 5143500 h 5143500"/>
              <a:gd name="connsiteX3" fmla="*/ 0 w 3712784"/>
              <a:gd name="connsiteY3" fmla="*/ 5143500 h 5143500"/>
              <a:gd name="connsiteX4" fmla="*/ 0 w 3712784"/>
              <a:gd name="connsiteY4" fmla="*/ 0 h 5143500"/>
              <a:gd name="connsiteX0" fmla="*/ 0 w 3722007"/>
              <a:gd name="connsiteY0" fmla="*/ 0 h 5143500"/>
              <a:gd name="connsiteX1" fmla="*/ 2865438 w 3722007"/>
              <a:gd name="connsiteY1" fmla="*/ 0 h 5143500"/>
              <a:gd name="connsiteX2" fmla="*/ 2865438 w 3722007"/>
              <a:gd name="connsiteY2" fmla="*/ 5143500 h 5143500"/>
              <a:gd name="connsiteX3" fmla="*/ 0 w 3722007"/>
              <a:gd name="connsiteY3" fmla="*/ 5143500 h 5143500"/>
              <a:gd name="connsiteX4" fmla="*/ 0 w 372200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007" h="5143500">
                <a:moveTo>
                  <a:pt x="0" y="0"/>
                </a:moveTo>
                <a:lnTo>
                  <a:pt x="2865438" y="0"/>
                </a:lnTo>
                <a:cubicBezTo>
                  <a:pt x="4260605" y="1959597"/>
                  <a:pt x="3723277" y="4022888"/>
                  <a:pt x="2865438" y="5143500"/>
                </a:cubicBez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ราฟิก 2">
            <a:extLst>
              <a:ext uri="{FF2B5EF4-FFF2-40B4-BE49-F238E27FC236}">
                <a16:creationId xmlns:a16="http://schemas.microsoft.com/office/drawing/2014/main" id="{9795FF26-5E08-426E-965B-04F9D9505476}"/>
              </a:ext>
            </a:extLst>
          </p:cNvPr>
          <p:cNvGrpSpPr/>
          <p:nvPr/>
        </p:nvGrpSpPr>
        <p:grpSpPr>
          <a:xfrm>
            <a:off x="2786062" y="1508125"/>
            <a:ext cx="3587750" cy="3587750"/>
            <a:chOff x="2786062" y="1508125"/>
            <a:chExt cx="3587750" cy="3587750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2265018E-8C07-4E75-A295-F51219A2C615}"/>
                </a:ext>
              </a:extLst>
            </p:cNvPr>
            <p:cNvSpPr/>
            <p:nvPr/>
          </p:nvSpPr>
          <p:spPr>
            <a:xfrm>
              <a:off x="2786062" y="1508125"/>
              <a:ext cx="3587750" cy="3587750"/>
            </a:xfrm>
            <a:custGeom>
              <a:avLst/>
              <a:gdLst>
                <a:gd name="connsiteX0" fmla="*/ 3587750 w 3587750"/>
                <a:gd name="connsiteY0" fmla="*/ 1793875 h 3587750"/>
                <a:gd name="connsiteX1" fmla="*/ 1793875 w 3587750"/>
                <a:gd name="connsiteY1" fmla="*/ 3587750 h 3587750"/>
                <a:gd name="connsiteX2" fmla="*/ 0 w 3587750"/>
                <a:gd name="connsiteY2" fmla="*/ 1793875 h 3587750"/>
                <a:gd name="connsiteX3" fmla="*/ 1793875 w 3587750"/>
                <a:gd name="connsiteY3" fmla="*/ 0 h 3587750"/>
                <a:gd name="connsiteX4" fmla="*/ 3587750 w 3587750"/>
                <a:gd name="connsiteY4" fmla="*/ 1793875 h 358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7750" h="3587750">
                  <a:moveTo>
                    <a:pt x="3587750" y="1793875"/>
                  </a:moveTo>
                  <a:cubicBezTo>
                    <a:pt x="3587750" y="2784605"/>
                    <a:pt x="2784605" y="3587750"/>
                    <a:pt x="1793875" y="3587750"/>
                  </a:cubicBezTo>
                  <a:cubicBezTo>
                    <a:pt x="803145" y="3587750"/>
                    <a:pt x="0" y="2784605"/>
                    <a:pt x="0" y="1793875"/>
                  </a:cubicBezTo>
                  <a:cubicBezTo>
                    <a:pt x="0" y="803145"/>
                    <a:pt x="803145" y="0"/>
                    <a:pt x="1793875" y="0"/>
                  </a:cubicBezTo>
                  <a:cubicBezTo>
                    <a:pt x="2784605" y="0"/>
                    <a:pt x="3587750" y="803145"/>
                    <a:pt x="3587750" y="1793875"/>
                  </a:cubicBezTo>
                  <a:close/>
                </a:path>
              </a:pathLst>
            </a:custGeom>
            <a:solidFill>
              <a:srgbClr val="F9F0C9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49669F1F-AAFE-41F2-A328-2F242A58C09B}"/>
                </a:ext>
              </a:extLst>
            </p:cNvPr>
            <p:cNvSpPr/>
            <p:nvPr/>
          </p:nvSpPr>
          <p:spPr>
            <a:xfrm>
              <a:off x="3044825" y="1766887"/>
              <a:ext cx="3070224" cy="3070224"/>
            </a:xfrm>
            <a:custGeom>
              <a:avLst/>
              <a:gdLst>
                <a:gd name="connsiteX0" fmla="*/ 3070225 w 3070224"/>
                <a:gd name="connsiteY0" fmla="*/ 1535113 h 3070224"/>
                <a:gd name="connsiteX1" fmla="*/ 1535113 w 3070224"/>
                <a:gd name="connsiteY1" fmla="*/ 3070225 h 3070224"/>
                <a:gd name="connsiteX2" fmla="*/ 0 w 3070224"/>
                <a:gd name="connsiteY2" fmla="*/ 1535113 h 3070224"/>
                <a:gd name="connsiteX3" fmla="*/ 1535113 w 3070224"/>
                <a:gd name="connsiteY3" fmla="*/ 0 h 3070224"/>
                <a:gd name="connsiteX4" fmla="*/ 3070225 w 3070224"/>
                <a:gd name="connsiteY4" fmla="*/ 1535113 h 30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224" h="3070224">
                  <a:moveTo>
                    <a:pt x="3070225" y="1535113"/>
                  </a:moveTo>
                  <a:cubicBezTo>
                    <a:pt x="3070225" y="2382932"/>
                    <a:pt x="2382932" y="3070225"/>
                    <a:pt x="1535113" y="3070225"/>
                  </a:cubicBezTo>
                  <a:cubicBezTo>
                    <a:pt x="687293" y="3070225"/>
                    <a:pt x="0" y="2382932"/>
                    <a:pt x="0" y="1535113"/>
                  </a:cubicBezTo>
                  <a:cubicBezTo>
                    <a:pt x="0" y="687294"/>
                    <a:pt x="687293" y="0"/>
                    <a:pt x="1535113" y="0"/>
                  </a:cubicBezTo>
                  <a:cubicBezTo>
                    <a:pt x="2382932" y="0"/>
                    <a:pt x="3070225" y="687294"/>
                    <a:pt x="3070225" y="1535113"/>
                  </a:cubicBezTo>
                  <a:close/>
                </a:path>
              </a:pathLst>
            </a:custGeom>
            <a:solidFill>
              <a:srgbClr val="FCF7E4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01B8A93B-37AB-4F6F-A08E-AF12B7095686}"/>
                </a:ext>
              </a:extLst>
            </p:cNvPr>
            <p:cNvSpPr/>
            <p:nvPr/>
          </p:nvSpPr>
          <p:spPr>
            <a:xfrm>
              <a:off x="3352800" y="2074862"/>
              <a:ext cx="2454275" cy="2454275"/>
            </a:xfrm>
            <a:custGeom>
              <a:avLst/>
              <a:gdLst>
                <a:gd name="connsiteX0" fmla="*/ 2454275 w 2454275"/>
                <a:gd name="connsiteY0" fmla="*/ 1227138 h 2454275"/>
                <a:gd name="connsiteX1" fmla="*/ 1227138 w 2454275"/>
                <a:gd name="connsiteY1" fmla="*/ 2454275 h 2454275"/>
                <a:gd name="connsiteX2" fmla="*/ 0 w 2454275"/>
                <a:gd name="connsiteY2" fmla="*/ 1227137 h 2454275"/>
                <a:gd name="connsiteX3" fmla="*/ 1227138 w 2454275"/>
                <a:gd name="connsiteY3" fmla="*/ 0 h 2454275"/>
                <a:gd name="connsiteX4" fmla="*/ 2454275 w 2454275"/>
                <a:gd name="connsiteY4" fmla="*/ 1227138 h 245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275" h="2454275">
                  <a:moveTo>
                    <a:pt x="2454275" y="1227138"/>
                  </a:moveTo>
                  <a:cubicBezTo>
                    <a:pt x="2454275" y="1904867"/>
                    <a:pt x="1904867" y="2454275"/>
                    <a:pt x="1227138" y="2454275"/>
                  </a:cubicBezTo>
                  <a:cubicBezTo>
                    <a:pt x="549408" y="2454275"/>
                    <a:pt x="0" y="1904867"/>
                    <a:pt x="0" y="1227137"/>
                  </a:cubicBezTo>
                  <a:cubicBezTo>
                    <a:pt x="0" y="549408"/>
                    <a:pt x="549408" y="0"/>
                    <a:pt x="1227138" y="0"/>
                  </a:cubicBezTo>
                  <a:cubicBezTo>
                    <a:pt x="1904867" y="0"/>
                    <a:pt x="2454275" y="549408"/>
                    <a:pt x="2454275" y="1227138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กราฟิก 2">
            <a:extLst>
              <a:ext uri="{FF2B5EF4-FFF2-40B4-BE49-F238E27FC236}">
                <a16:creationId xmlns:a16="http://schemas.microsoft.com/office/drawing/2014/main" id="{67EB7FEE-C8C3-4B1B-BF25-354D358A5CA5}"/>
              </a:ext>
            </a:extLst>
          </p:cNvPr>
          <p:cNvGrpSpPr/>
          <p:nvPr/>
        </p:nvGrpSpPr>
        <p:grpSpPr>
          <a:xfrm>
            <a:off x="3904378" y="2209049"/>
            <a:ext cx="1313018" cy="2731567"/>
            <a:chOff x="3904378" y="2209049"/>
            <a:chExt cx="1313018" cy="2731567"/>
          </a:xfrm>
        </p:grpSpPr>
        <p:sp>
          <p:nvSpPr>
            <p:cNvPr id="11" name="รูปแบบอิสระ: รูปร่าง 10">
              <a:extLst>
                <a:ext uri="{FF2B5EF4-FFF2-40B4-BE49-F238E27FC236}">
                  <a16:creationId xmlns:a16="http://schemas.microsoft.com/office/drawing/2014/main" id="{1606E98E-2127-4918-B46A-FCE22FF5A3CC}"/>
                </a:ext>
              </a:extLst>
            </p:cNvPr>
            <p:cNvSpPr/>
            <p:nvPr/>
          </p:nvSpPr>
          <p:spPr>
            <a:xfrm>
              <a:off x="3939933" y="3378200"/>
              <a:ext cx="1239286" cy="1562417"/>
            </a:xfrm>
            <a:custGeom>
              <a:avLst/>
              <a:gdLst>
                <a:gd name="connsiteX0" fmla="*/ 266941 w 1239286"/>
                <a:gd name="connsiteY0" fmla="*/ 590550 h 1562417"/>
                <a:gd name="connsiteX1" fmla="*/ 124066 w 1239286"/>
                <a:gd name="connsiteY1" fmla="*/ 1050925 h 1562417"/>
                <a:gd name="connsiteX2" fmla="*/ 14529 w 1239286"/>
                <a:gd name="connsiteY2" fmla="*/ 1395413 h 1562417"/>
                <a:gd name="connsiteX3" fmla="*/ 389179 w 1239286"/>
                <a:gd name="connsiteY3" fmla="*/ 1557337 h 1562417"/>
                <a:gd name="connsiteX4" fmla="*/ 1155941 w 1239286"/>
                <a:gd name="connsiteY4" fmla="*/ 1493837 h 1562417"/>
                <a:gd name="connsiteX5" fmla="*/ 1136891 w 1239286"/>
                <a:gd name="connsiteY5" fmla="*/ 1081087 h 1562417"/>
                <a:gd name="connsiteX6" fmla="*/ 949566 w 1239286"/>
                <a:gd name="connsiteY6" fmla="*/ 573087 h 1562417"/>
                <a:gd name="connsiteX7" fmla="*/ 1165466 w 1239286"/>
                <a:gd name="connsiteY7" fmla="*/ 557212 h 1562417"/>
                <a:gd name="connsiteX8" fmla="*/ 1141654 w 1239286"/>
                <a:gd name="connsiteY8" fmla="*/ 263525 h 1562417"/>
                <a:gd name="connsiteX9" fmla="*/ 781291 w 1239286"/>
                <a:gd name="connsiteY9" fmla="*/ 0 h 1562417"/>
                <a:gd name="connsiteX10" fmla="*/ 181216 w 1239286"/>
                <a:gd name="connsiteY10" fmla="*/ 279400 h 1562417"/>
                <a:gd name="connsiteX11" fmla="*/ 266941 w 1239286"/>
                <a:gd name="connsiteY11" fmla="*/ 590550 h 156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9286" h="1562417">
                  <a:moveTo>
                    <a:pt x="266941" y="590550"/>
                  </a:moveTo>
                  <a:cubicBezTo>
                    <a:pt x="266941" y="590550"/>
                    <a:pt x="282816" y="733425"/>
                    <a:pt x="124066" y="1050925"/>
                  </a:cubicBezTo>
                  <a:cubicBezTo>
                    <a:pt x="63741" y="1171575"/>
                    <a:pt x="-37859" y="1265238"/>
                    <a:pt x="14529" y="1395413"/>
                  </a:cubicBezTo>
                  <a:cubicBezTo>
                    <a:pt x="65329" y="1527175"/>
                    <a:pt x="216141" y="1557337"/>
                    <a:pt x="389179" y="1557337"/>
                  </a:cubicBezTo>
                  <a:cubicBezTo>
                    <a:pt x="584441" y="1557337"/>
                    <a:pt x="1013066" y="1589087"/>
                    <a:pt x="1155941" y="1493837"/>
                  </a:cubicBezTo>
                  <a:cubicBezTo>
                    <a:pt x="1279766" y="1411288"/>
                    <a:pt x="1259129" y="1222375"/>
                    <a:pt x="1136891" y="1081087"/>
                  </a:cubicBezTo>
                  <a:cubicBezTo>
                    <a:pt x="1013066" y="938212"/>
                    <a:pt x="957504" y="654050"/>
                    <a:pt x="949566" y="573087"/>
                  </a:cubicBezTo>
                  <a:lnTo>
                    <a:pt x="1165466" y="557212"/>
                  </a:lnTo>
                  <a:cubicBezTo>
                    <a:pt x="1165466" y="557212"/>
                    <a:pt x="1227379" y="477837"/>
                    <a:pt x="1141654" y="263525"/>
                  </a:cubicBezTo>
                  <a:cubicBezTo>
                    <a:pt x="1055929" y="49212"/>
                    <a:pt x="1005129" y="33337"/>
                    <a:pt x="781291" y="0"/>
                  </a:cubicBezTo>
                  <a:cubicBezTo>
                    <a:pt x="781291" y="0"/>
                    <a:pt x="198679" y="246063"/>
                    <a:pt x="181216" y="279400"/>
                  </a:cubicBezTo>
                  <a:cubicBezTo>
                    <a:pt x="165341" y="315912"/>
                    <a:pt x="266941" y="590550"/>
                    <a:pt x="266941" y="590550"/>
                  </a:cubicBezTo>
                  <a:close/>
                </a:path>
              </a:pathLst>
            </a:custGeom>
            <a:solidFill>
              <a:srgbClr val="E37828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รูปแบบอิสระ: รูปร่าง 11">
              <a:extLst>
                <a:ext uri="{FF2B5EF4-FFF2-40B4-BE49-F238E27FC236}">
                  <a16:creationId xmlns:a16="http://schemas.microsoft.com/office/drawing/2014/main" id="{A478403F-D370-4BF6-8296-BD301034E07B}"/>
                </a:ext>
              </a:extLst>
            </p:cNvPr>
            <p:cNvSpPr/>
            <p:nvPr/>
          </p:nvSpPr>
          <p:spPr>
            <a:xfrm>
              <a:off x="4159250" y="3866268"/>
              <a:ext cx="793750" cy="308856"/>
            </a:xfrm>
            <a:custGeom>
              <a:avLst/>
              <a:gdLst>
                <a:gd name="connsiteX0" fmla="*/ 777875 w 793750"/>
                <a:gd name="connsiteY0" fmla="*/ 292982 h 308856"/>
                <a:gd name="connsiteX1" fmla="*/ 15875 w 793750"/>
                <a:gd name="connsiteY1" fmla="*/ 308857 h 308856"/>
                <a:gd name="connsiteX2" fmla="*/ 0 w 793750"/>
                <a:gd name="connsiteY2" fmla="*/ 31044 h 308856"/>
                <a:gd name="connsiteX3" fmla="*/ 793750 w 793750"/>
                <a:gd name="connsiteY3" fmla="*/ 31044 h 308856"/>
                <a:gd name="connsiteX4" fmla="*/ 777875 w 793750"/>
                <a:gd name="connsiteY4" fmla="*/ 292982 h 30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750" h="308856">
                  <a:moveTo>
                    <a:pt x="777875" y="292982"/>
                  </a:moveTo>
                  <a:lnTo>
                    <a:pt x="15875" y="308857"/>
                  </a:lnTo>
                  <a:cubicBezTo>
                    <a:pt x="46037" y="181857"/>
                    <a:pt x="0" y="31044"/>
                    <a:pt x="0" y="31044"/>
                  </a:cubicBezTo>
                  <a:cubicBezTo>
                    <a:pt x="0" y="31044"/>
                    <a:pt x="527050" y="-38806"/>
                    <a:pt x="793750" y="31044"/>
                  </a:cubicBezTo>
                  <a:cubicBezTo>
                    <a:pt x="793750" y="31044"/>
                    <a:pt x="746125" y="197732"/>
                    <a:pt x="777875" y="292982"/>
                  </a:cubicBezTo>
                  <a:close/>
                </a:path>
              </a:pathLst>
            </a:custGeom>
            <a:solidFill>
              <a:srgbClr val="B1521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รูปแบบอิสระ: รูปร่าง 12">
              <a:extLst>
                <a:ext uri="{FF2B5EF4-FFF2-40B4-BE49-F238E27FC236}">
                  <a16:creationId xmlns:a16="http://schemas.microsoft.com/office/drawing/2014/main" id="{41D24B08-C60E-4BD8-907F-CB9723FB101D}"/>
                </a:ext>
              </a:extLst>
            </p:cNvPr>
            <p:cNvSpPr/>
            <p:nvPr/>
          </p:nvSpPr>
          <p:spPr>
            <a:xfrm>
              <a:off x="4291549" y="3717485"/>
              <a:ext cx="525017" cy="691788"/>
            </a:xfrm>
            <a:custGeom>
              <a:avLst/>
              <a:gdLst>
                <a:gd name="connsiteX0" fmla="*/ 88362 w 525017"/>
                <a:gd name="connsiteY0" fmla="*/ 249676 h 691788"/>
                <a:gd name="connsiteX1" fmla="*/ 4225 w 525017"/>
                <a:gd name="connsiteY1" fmla="*/ 54414 h 691788"/>
                <a:gd name="connsiteX2" fmla="*/ 451900 w 525017"/>
                <a:gd name="connsiteY2" fmla="*/ 40126 h 691788"/>
                <a:gd name="connsiteX3" fmla="*/ 382050 w 525017"/>
                <a:gd name="connsiteY3" fmla="*/ 235389 h 691788"/>
                <a:gd name="connsiteX4" fmla="*/ 521750 w 525017"/>
                <a:gd name="connsiteY4" fmla="*/ 627502 h 691788"/>
                <a:gd name="connsiteX5" fmla="*/ 18513 w 525017"/>
                <a:gd name="connsiteY5" fmla="*/ 656077 h 691788"/>
                <a:gd name="connsiteX6" fmla="*/ 88362 w 525017"/>
                <a:gd name="connsiteY6" fmla="*/ 249676 h 69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017" h="691788">
                  <a:moveTo>
                    <a:pt x="88362" y="249676"/>
                  </a:moveTo>
                  <a:cubicBezTo>
                    <a:pt x="88362" y="249676"/>
                    <a:pt x="-22763" y="81402"/>
                    <a:pt x="4225" y="54414"/>
                  </a:cubicBezTo>
                  <a:cubicBezTo>
                    <a:pt x="32800" y="25839"/>
                    <a:pt x="339188" y="-44011"/>
                    <a:pt x="451900" y="40126"/>
                  </a:cubicBezTo>
                  <a:cubicBezTo>
                    <a:pt x="451900" y="40126"/>
                    <a:pt x="466188" y="109977"/>
                    <a:pt x="382050" y="235389"/>
                  </a:cubicBezTo>
                  <a:cubicBezTo>
                    <a:pt x="382050" y="235389"/>
                    <a:pt x="550325" y="598926"/>
                    <a:pt x="521750" y="627502"/>
                  </a:cubicBezTo>
                  <a:cubicBezTo>
                    <a:pt x="493175" y="656077"/>
                    <a:pt x="32800" y="738627"/>
                    <a:pt x="18513" y="656077"/>
                  </a:cubicBezTo>
                  <a:cubicBezTo>
                    <a:pt x="4225" y="571939"/>
                    <a:pt x="88362" y="249676"/>
                    <a:pt x="88362" y="249676"/>
                  </a:cubicBezTo>
                  <a:close/>
                </a:path>
              </a:pathLst>
            </a:custGeom>
            <a:solidFill>
              <a:srgbClr val="983E0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E2C1BB67-81FC-4CBE-B318-715BFAE24BFD}"/>
                </a:ext>
              </a:extLst>
            </p:cNvPr>
            <p:cNvSpPr/>
            <p:nvPr/>
          </p:nvSpPr>
          <p:spPr>
            <a:xfrm>
              <a:off x="4342182" y="3905323"/>
              <a:ext cx="381846" cy="150738"/>
            </a:xfrm>
            <a:custGeom>
              <a:avLst/>
              <a:gdLst>
                <a:gd name="connsiteX0" fmla="*/ 9155 w 381846"/>
                <a:gd name="connsiteY0" fmla="*/ 47551 h 150738"/>
                <a:gd name="connsiteX1" fmla="*/ 372692 w 381846"/>
                <a:gd name="connsiteY1" fmla="*/ 18976 h 150738"/>
                <a:gd name="connsiteX2" fmla="*/ 358405 w 381846"/>
                <a:gd name="connsiteY2" fmla="*/ 74539 h 150738"/>
                <a:gd name="connsiteX3" fmla="*/ 372692 w 381846"/>
                <a:gd name="connsiteY3" fmla="*/ 130101 h 150738"/>
                <a:gd name="connsiteX4" fmla="*/ 148854 w 381846"/>
                <a:gd name="connsiteY4" fmla="*/ 144389 h 150738"/>
                <a:gd name="connsiteX5" fmla="*/ 37729 w 381846"/>
                <a:gd name="connsiteY5" fmla="*/ 144389 h 150738"/>
                <a:gd name="connsiteX6" fmla="*/ 23442 w 381846"/>
                <a:gd name="connsiteY6" fmla="*/ 103114 h 150738"/>
                <a:gd name="connsiteX7" fmla="*/ 9155 w 381846"/>
                <a:gd name="connsiteY7" fmla="*/ 47551 h 15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846" h="150738">
                  <a:moveTo>
                    <a:pt x="9155" y="47551"/>
                  </a:moveTo>
                  <a:cubicBezTo>
                    <a:pt x="9155" y="47551"/>
                    <a:pt x="191717" y="-36586"/>
                    <a:pt x="372692" y="18976"/>
                  </a:cubicBezTo>
                  <a:cubicBezTo>
                    <a:pt x="372692" y="18976"/>
                    <a:pt x="386979" y="74539"/>
                    <a:pt x="358405" y="74539"/>
                  </a:cubicBezTo>
                  <a:cubicBezTo>
                    <a:pt x="358405" y="74539"/>
                    <a:pt x="399680" y="115814"/>
                    <a:pt x="372692" y="130101"/>
                  </a:cubicBezTo>
                  <a:cubicBezTo>
                    <a:pt x="372692" y="130101"/>
                    <a:pt x="190130" y="130101"/>
                    <a:pt x="148854" y="144389"/>
                  </a:cubicBezTo>
                  <a:cubicBezTo>
                    <a:pt x="107579" y="158676"/>
                    <a:pt x="79005" y="144389"/>
                    <a:pt x="37729" y="144389"/>
                  </a:cubicBezTo>
                  <a:cubicBezTo>
                    <a:pt x="-3546" y="144389"/>
                    <a:pt x="-3546" y="103114"/>
                    <a:pt x="23442" y="103114"/>
                  </a:cubicBezTo>
                  <a:cubicBezTo>
                    <a:pt x="23442" y="103114"/>
                    <a:pt x="-17833" y="90414"/>
                    <a:pt x="9155" y="47551"/>
                  </a:cubicBezTo>
                  <a:close/>
                </a:path>
              </a:pathLst>
            </a:custGeom>
            <a:solidFill>
              <a:srgbClr val="B1521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กราฟิก 2">
              <a:extLst>
                <a:ext uri="{FF2B5EF4-FFF2-40B4-BE49-F238E27FC236}">
                  <a16:creationId xmlns:a16="http://schemas.microsoft.com/office/drawing/2014/main" id="{251365B3-C0EC-4D79-9511-6AAEEA050663}"/>
                </a:ext>
              </a:extLst>
            </p:cNvPr>
            <p:cNvGrpSpPr/>
            <p:nvPr/>
          </p:nvGrpSpPr>
          <p:grpSpPr>
            <a:xfrm>
              <a:off x="3904378" y="2209049"/>
              <a:ext cx="1313018" cy="1216986"/>
              <a:chOff x="3904378" y="2209049"/>
              <a:chExt cx="1313018" cy="1216986"/>
            </a:xfrm>
          </p:grpSpPr>
          <p:sp>
            <p:nvSpPr>
              <p:cNvPr id="16" name="รูปแบบอิสระ: รูปร่าง 15">
                <a:extLst>
                  <a:ext uri="{FF2B5EF4-FFF2-40B4-BE49-F238E27FC236}">
                    <a16:creationId xmlns:a16="http://schemas.microsoft.com/office/drawing/2014/main" id="{76D8B235-349F-4320-9250-D4D9B0DB513D}"/>
                  </a:ext>
                </a:extLst>
              </p:cNvPr>
              <p:cNvSpPr/>
              <p:nvPr/>
            </p:nvSpPr>
            <p:spPr>
              <a:xfrm>
                <a:off x="3904378" y="2943033"/>
                <a:ext cx="186609" cy="227725"/>
              </a:xfrm>
              <a:custGeom>
                <a:avLst/>
                <a:gdLst>
                  <a:gd name="connsiteX0" fmla="*/ 131047 w 186609"/>
                  <a:gd name="connsiteY0" fmla="*/ 8129 h 227725"/>
                  <a:gd name="connsiteX1" fmla="*/ 2459 w 186609"/>
                  <a:gd name="connsiteY1" fmla="*/ 76391 h 227725"/>
                  <a:gd name="connsiteX2" fmla="*/ 156447 w 186609"/>
                  <a:gd name="connsiteY2" fmla="*/ 212916 h 227725"/>
                  <a:gd name="connsiteX3" fmla="*/ 186609 w 186609"/>
                  <a:gd name="connsiteY3" fmla="*/ 157354 h 227725"/>
                  <a:gd name="connsiteX4" fmla="*/ 131047 w 186609"/>
                  <a:gd name="connsiteY4" fmla="*/ 8129 h 22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609" h="227725">
                    <a:moveTo>
                      <a:pt x="131047" y="8129"/>
                    </a:moveTo>
                    <a:cubicBezTo>
                      <a:pt x="131047" y="8129"/>
                      <a:pt x="23097" y="-34734"/>
                      <a:pt x="2459" y="76391"/>
                    </a:cubicBezTo>
                    <a:cubicBezTo>
                      <a:pt x="-18178" y="187516"/>
                      <a:pt x="96122" y="260541"/>
                      <a:pt x="156447" y="212916"/>
                    </a:cubicBezTo>
                    <a:lnTo>
                      <a:pt x="186609" y="157354"/>
                    </a:lnTo>
                    <a:lnTo>
                      <a:pt x="131047" y="8129"/>
                    </a:ln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รูปแบบอิสระ: รูปร่าง 16">
                <a:extLst>
                  <a:ext uri="{FF2B5EF4-FFF2-40B4-BE49-F238E27FC236}">
                    <a16:creationId xmlns:a16="http://schemas.microsoft.com/office/drawing/2014/main" id="{D08E374E-9ACE-4686-9556-0075F2582166}"/>
                  </a:ext>
                </a:extLst>
              </p:cNvPr>
              <p:cNvSpPr/>
              <p:nvPr/>
            </p:nvSpPr>
            <p:spPr>
              <a:xfrm>
                <a:off x="5030787" y="2943033"/>
                <a:ext cx="186609" cy="227725"/>
              </a:xfrm>
              <a:custGeom>
                <a:avLst/>
                <a:gdLst>
                  <a:gd name="connsiteX0" fmla="*/ 55563 w 186609"/>
                  <a:gd name="connsiteY0" fmla="*/ 8129 h 227725"/>
                  <a:gd name="connsiteX1" fmla="*/ 184150 w 186609"/>
                  <a:gd name="connsiteY1" fmla="*/ 76391 h 227725"/>
                  <a:gd name="connsiteX2" fmla="*/ 30162 w 186609"/>
                  <a:gd name="connsiteY2" fmla="*/ 212916 h 227725"/>
                  <a:gd name="connsiteX3" fmla="*/ 0 w 186609"/>
                  <a:gd name="connsiteY3" fmla="*/ 157354 h 227725"/>
                  <a:gd name="connsiteX4" fmla="*/ 55563 w 186609"/>
                  <a:gd name="connsiteY4" fmla="*/ 8129 h 22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609" h="227725">
                    <a:moveTo>
                      <a:pt x="55563" y="8129"/>
                    </a:moveTo>
                    <a:cubicBezTo>
                      <a:pt x="55563" y="8129"/>
                      <a:pt x="163513" y="-34734"/>
                      <a:pt x="184150" y="76391"/>
                    </a:cubicBezTo>
                    <a:cubicBezTo>
                      <a:pt x="204787" y="187516"/>
                      <a:pt x="90488" y="260541"/>
                      <a:pt x="30162" y="212916"/>
                    </a:cubicBezTo>
                    <a:lnTo>
                      <a:pt x="0" y="157354"/>
                    </a:lnTo>
                    <a:lnTo>
                      <a:pt x="55563" y="8129"/>
                    </a:ln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รูปแบบอิสระ: รูปร่าง 17">
                <a:extLst>
                  <a:ext uri="{FF2B5EF4-FFF2-40B4-BE49-F238E27FC236}">
                    <a16:creationId xmlns:a16="http://schemas.microsoft.com/office/drawing/2014/main" id="{34542313-92F0-4ABC-AED0-A7782A3D9E9C}"/>
                  </a:ext>
                </a:extLst>
              </p:cNvPr>
              <p:cNvSpPr/>
              <p:nvPr/>
            </p:nvSpPr>
            <p:spPr>
              <a:xfrm>
                <a:off x="3971890" y="2211387"/>
                <a:ext cx="1174150" cy="1214648"/>
              </a:xfrm>
              <a:custGeom>
                <a:avLst/>
                <a:gdLst>
                  <a:gd name="connsiteX0" fmla="*/ 1082710 w 1174150"/>
                  <a:gd name="connsiteY0" fmla="*/ 252412 h 1214648"/>
                  <a:gd name="connsiteX1" fmla="*/ 587410 w 1174150"/>
                  <a:gd name="connsiteY1" fmla="*/ 0 h 1214648"/>
                  <a:gd name="connsiteX2" fmla="*/ 92110 w 1174150"/>
                  <a:gd name="connsiteY2" fmla="*/ 252412 h 1214648"/>
                  <a:gd name="connsiteX3" fmla="*/ 76235 w 1174150"/>
                  <a:gd name="connsiteY3" fmla="*/ 908050 h 1214648"/>
                  <a:gd name="connsiteX4" fmla="*/ 587410 w 1174150"/>
                  <a:gd name="connsiteY4" fmla="*/ 1214438 h 1214648"/>
                  <a:gd name="connsiteX5" fmla="*/ 1098585 w 1174150"/>
                  <a:gd name="connsiteY5" fmla="*/ 908050 h 1214648"/>
                  <a:gd name="connsiteX6" fmla="*/ 1082710 w 1174150"/>
                  <a:gd name="connsiteY6" fmla="*/ 252412 h 121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50" h="1214648">
                    <a:moveTo>
                      <a:pt x="1082710" y="252412"/>
                    </a:moveTo>
                    <a:cubicBezTo>
                      <a:pt x="920785" y="31750"/>
                      <a:pt x="587410" y="0"/>
                      <a:pt x="587410" y="0"/>
                    </a:cubicBezTo>
                    <a:cubicBezTo>
                      <a:pt x="587410" y="0"/>
                      <a:pt x="252448" y="31750"/>
                      <a:pt x="92110" y="252412"/>
                    </a:cubicBezTo>
                    <a:cubicBezTo>
                      <a:pt x="1622" y="376237"/>
                      <a:pt x="-52353" y="593725"/>
                      <a:pt x="76235" y="908050"/>
                    </a:cubicBezTo>
                    <a:cubicBezTo>
                      <a:pt x="76235" y="908050"/>
                      <a:pt x="-120615" y="1223962"/>
                      <a:pt x="587410" y="1214438"/>
                    </a:cubicBezTo>
                    <a:cubicBezTo>
                      <a:pt x="1295435" y="1222375"/>
                      <a:pt x="1098585" y="908050"/>
                      <a:pt x="1098585" y="908050"/>
                    </a:cubicBezTo>
                    <a:cubicBezTo>
                      <a:pt x="1225585" y="593725"/>
                      <a:pt x="1173198" y="377825"/>
                      <a:pt x="1082710" y="252412"/>
                    </a:cubicBez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รูปแบบอิสระ: รูปร่าง 18">
                <a:extLst>
                  <a:ext uri="{FF2B5EF4-FFF2-40B4-BE49-F238E27FC236}">
                    <a16:creationId xmlns:a16="http://schemas.microsoft.com/office/drawing/2014/main" id="{070AA406-11EC-48C1-B823-2A767F51A3E0}"/>
                  </a:ext>
                </a:extLst>
              </p:cNvPr>
              <p:cNvSpPr/>
              <p:nvPr/>
            </p:nvSpPr>
            <p:spPr>
              <a:xfrm>
                <a:off x="4138797" y="2738931"/>
                <a:ext cx="241114" cy="58243"/>
              </a:xfrm>
              <a:custGeom>
                <a:avLst/>
                <a:gdLst>
                  <a:gd name="connsiteX0" fmla="*/ 241115 w 241114"/>
                  <a:gd name="connsiteY0" fmla="*/ 15381 h 58243"/>
                  <a:gd name="connsiteX1" fmla="*/ 223652 w 241114"/>
                  <a:gd name="connsiteY1" fmla="*/ 58243 h 58243"/>
                  <a:gd name="connsiteX2" fmla="*/ 10927 w 241114"/>
                  <a:gd name="connsiteY2" fmla="*/ 32844 h 58243"/>
                  <a:gd name="connsiteX3" fmla="*/ 241115 w 241114"/>
                  <a:gd name="connsiteY3" fmla="*/ 15381 h 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114" h="58243">
                    <a:moveTo>
                      <a:pt x="241115" y="15381"/>
                    </a:moveTo>
                    <a:cubicBezTo>
                      <a:pt x="241115" y="15381"/>
                      <a:pt x="241115" y="58243"/>
                      <a:pt x="223652" y="58243"/>
                    </a:cubicBezTo>
                    <a:cubicBezTo>
                      <a:pt x="206190" y="58243"/>
                      <a:pt x="36327" y="32844"/>
                      <a:pt x="10927" y="32844"/>
                    </a:cubicBezTo>
                    <a:cubicBezTo>
                      <a:pt x="-14473" y="32844"/>
                      <a:pt x="-16060" y="-27481"/>
                      <a:pt x="241115" y="15381"/>
                    </a:cubicBezTo>
                    <a:close/>
                  </a:path>
                </a:pathLst>
              </a:custGeom>
              <a:solidFill>
                <a:srgbClr val="B3B3B3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รูปแบบอิสระ: รูปร่าง 19">
                <a:extLst>
                  <a:ext uri="{FF2B5EF4-FFF2-40B4-BE49-F238E27FC236}">
                    <a16:creationId xmlns:a16="http://schemas.microsoft.com/office/drawing/2014/main" id="{D3ACD760-7C15-4CB3-B223-11E8D8E26DE0}"/>
                  </a:ext>
                </a:extLst>
              </p:cNvPr>
              <p:cNvSpPr/>
              <p:nvPr/>
            </p:nvSpPr>
            <p:spPr>
              <a:xfrm>
                <a:off x="4725987" y="2738931"/>
                <a:ext cx="241114" cy="58243"/>
              </a:xfrm>
              <a:custGeom>
                <a:avLst/>
                <a:gdLst>
                  <a:gd name="connsiteX0" fmla="*/ 0 w 241114"/>
                  <a:gd name="connsiteY0" fmla="*/ 15381 h 58243"/>
                  <a:gd name="connsiteX1" fmla="*/ 17462 w 241114"/>
                  <a:gd name="connsiteY1" fmla="*/ 58243 h 58243"/>
                  <a:gd name="connsiteX2" fmla="*/ 230188 w 241114"/>
                  <a:gd name="connsiteY2" fmla="*/ 32844 h 58243"/>
                  <a:gd name="connsiteX3" fmla="*/ 0 w 241114"/>
                  <a:gd name="connsiteY3" fmla="*/ 15381 h 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114" h="58243">
                    <a:moveTo>
                      <a:pt x="0" y="15381"/>
                    </a:moveTo>
                    <a:cubicBezTo>
                      <a:pt x="0" y="15381"/>
                      <a:pt x="0" y="58243"/>
                      <a:pt x="17462" y="58243"/>
                    </a:cubicBezTo>
                    <a:cubicBezTo>
                      <a:pt x="34925" y="58243"/>
                      <a:pt x="204787" y="32844"/>
                      <a:pt x="230188" y="32844"/>
                    </a:cubicBezTo>
                    <a:cubicBezTo>
                      <a:pt x="255587" y="32844"/>
                      <a:pt x="257175" y="-27481"/>
                      <a:pt x="0" y="15381"/>
                    </a:cubicBezTo>
                    <a:close/>
                  </a:path>
                </a:pathLst>
              </a:custGeom>
              <a:solidFill>
                <a:srgbClr val="B3B3B3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รูปแบบอิสระ: รูปร่าง 20">
                <a:extLst>
                  <a:ext uri="{FF2B5EF4-FFF2-40B4-BE49-F238E27FC236}">
                    <a16:creationId xmlns:a16="http://schemas.microsoft.com/office/drawing/2014/main" id="{8D8B39FC-51D2-4E48-8634-31C6C8E026F7}"/>
                  </a:ext>
                </a:extLst>
              </p:cNvPr>
              <p:cNvSpPr/>
              <p:nvPr/>
            </p:nvSpPr>
            <p:spPr>
              <a:xfrm>
                <a:off x="4473574" y="3265487"/>
                <a:ext cx="153987" cy="26811"/>
              </a:xfrm>
              <a:custGeom>
                <a:avLst/>
                <a:gdLst>
                  <a:gd name="connsiteX0" fmla="*/ 0 w 153987"/>
                  <a:gd name="connsiteY0" fmla="*/ 0 h 26811"/>
                  <a:gd name="connsiteX1" fmla="*/ 153988 w 153987"/>
                  <a:gd name="connsiteY1" fmla="*/ 0 h 2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987" h="26811">
                    <a:moveTo>
                      <a:pt x="0" y="0"/>
                    </a:moveTo>
                    <a:cubicBezTo>
                      <a:pt x="0" y="0"/>
                      <a:pt x="76200" y="60325"/>
                      <a:pt x="153988" y="0"/>
                    </a:cubicBezTo>
                  </a:path>
                </a:pathLst>
              </a:custGeom>
              <a:noFill/>
              <a:ln w="158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รูปแบบอิสระ: รูปร่าง 21">
                <a:extLst>
                  <a:ext uri="{FF2B5EF4-FFF2-40B4-BE49-F238E27FC236}">
                    <a16:creationId xmlns:a16="http://schemas.microsoft.com/office/drawing/2014/main" id="{03A3C507-DF7C-40D9-A1F7-90252D065ED7}"/>
                  </a:ext>
                </a:extLst>
              </p:cNvPr>
              <p:cNvSpPr/>
              <p:nvPr/>
            </p:nvSpPr>
            <p:spPr>
              <a:xfrm>
                <a:off x="3971890" y="2209049"/>
                <a:ext cx="1174819" cy="910387"/>
              </a:xfrm>
              <a:custGeom>
                <a:avLst/>
                <a:gdLst>
                  <a:gd name="connsiteX0" fmla="*/ 582647 w 1174819"/>
                  <a:gd name="connsiteY0" fmla="*/ 275388 h 910387"/>
                  <a:gd name="connsiteX1" fmla="*/ 139735 w 1174819"/>
                  <a:gd name="connsiteY1" fmla="*/ 275388 h 910387"/>
                  <a:gd name="connsiteX2" fmla="*/ 96872 w 1174819"/>
                  <a:gd name="connsiteY2" fmla="*/ 581775 h 910387"/>
                  <a:gd name="connsiteX3" fmla="*/ 76235 w 1174819"/>
                  <a:gd name="connsiteY3" fmla="*/ 910388 h 910387"/>
                  <a:gd name="connsiteX4" fmla="*/ 92110 w 1174819"/>
                  <a:gd name="connsiteY4" fmla="*/ 197601 h 910387"/>
                  <a:gd name="connsiteX5" fmla="*/ 587410 w 1174819"/>
                  <a:gd name="connsiteY5" fmla="*/ 750 h 910387"/>
                  <a:gd name="connsiteX6" fmla="*/ 1082710 w 1174819"/>
                  <a:gd name="connsiteY6" fmla="*/ 197601 h 910387"/>
                  <a:gd name="connsiteX7" fmla="*/ 1098585 w 1174819"/>
                  <a:gd name="connsiteY7" fmla="*/ 910388 h 910387"/>
                  <a:gd name="connsiteX8" fmla="*/ 1068422 w 1174819"/>
                  <a:gd name="connsiteY8" fmla="*/ 581775 h 910387"/>
                  <a:gd name="connsiteX9" fmla="*/ 1043022 w 1174819"/>
                  <a:gd name="connsiteY9" fmla="*/ 275388 h 910387"/>
                  <a:gd name="connsiteX10" fmla="*/ 582647 w 1174819"/>
                  <a:gd name="connsiteY10" fmla="*/ 275388 h 910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4819" h="910387">
                    <a:moveTo>
                      <a:pt x="582647" y="275388"/>
                    </a:moveTo>
                    <a:cubicBezTo>
                      <a:pt x="395323" y="275388"/>
                      <a:pt x="258797" y="138863"/>
                      <a:pt x="139735" y="275388"/>
                    </a:cubicBezTo>
                    <a:cubicBezTo>
                      <a:pt x="20672" y="411913"/>
                      <a:pt x="96872" y="581775"/>
                      <a:pt x="96872" y="581775"/>
                    </a:cubicBezTo>
                    <a:cubicBezTo>
                      <a:pt x="20672" y="667500"/>
                      <a:pt x="76235" y="910388"/>
                      <a:pt x="76235" y="910388"/>
                    </a:cubicBezTo>
                    <a:cubicBezTo>
                      <a:pt x="-52353" y="594476"/>
                      <a:pt x="1622" y="323013"/>
                      <a:pt x="92110" y="197601"/>
                    </a:cubicBezTo>
                    <a:cubicBezTo>
                      <a:pt x="254035" y="-23062"/>
                      <a:pt x="587410" y="750"/>
                      <a:pt x="587410" y="750"/>
                    </a:cubicBezTo>
                    <a:cubicBezTo>
                      <a:pt x="587410" y="750"/>
                      <a:pt x="922372" y="-23062"/>
                      <a:pt x="1082710" y="197601"/>
                    </a:cubicBezTo>
                    <a:cubicBezTo>
                      <a:pt x="1173198" y="321425"/>
                      <a:pt x="1227172" y="594476"/>
                      <a:pt x="1098585" y="910388"/>
                    </a:cubicBezTo>
                    <a:cubicBezTo>
                      <a:pt x="1098585" y="910388"/>
                      <a:pt x="1136685" y="667500"/>
                      <a:pt x="1068422" y="581775"/>
                    </a:cubicBezTo>
                    <a:cubicBezTo>
                      <a:pt x="1068422" y="581775"/>
                      <a:pt x="1157323" y="389688"/>
                      <a:pt x="1043022" y="275388"/>
                    </a:cubicBezTo>
                    <a:cubicBezTo>
                      <a:pt x="889035" y="122988"/>
                      <a:pt x="769973" y="275388"/>
                      <a:pt x="582647" y="275388"/>
                    </a:cubicBezTo>
                    <a:close/>
                  </a:path>
                </a:pathLst>
              </a:custGeom>
              <a:solidFill>
                <a:srgbClr val="A5A5A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B5CD48E0-E818-4098-A26C-B0AA7FC5D3F2}"/>
                  </a:ext>
                </a:extLst>
              </p:cNvPr>
              <p:cNvSpPr/>
              <p:nvPr/>
            </p:nvSpPr>
            <p:spPr>
              <a:xfrm>
                <a:off x="4810125" y="2971800"/>
                <a:ext cx="79375" cy="139700"/>
              </a:xfrm>
              <a:custGeom>
                <a:avLst/>
                <a:gdLst>
                  <a:gd name="connsiteX0" fmla="*/ 79375 w 79375"/>
                  <a:gd name="connsiteY0" fmla="*/ 69850 h 139700"/>
                  <a:gd name="connsiteX1" fmla="*/ 39688 w 79375"/>
                  <a:gd name="connsiteY1" fmla="*/ 139700 h 139700"/>
                  <a:gd name="connsiteX2" fmla="*/ 0 w 79375"/>
                  <a:gd name="connsiteY2" fmla="*/ 69850 h 139700"/>
                  <a:gd name="connsiteX3" fmla="*/ 39688 w 79375"/>
                  <a:gd name="connsiteY3" fmla="*/ 0 h 139700"/>
                  <a:gd name="connsiteX4" fmla="*/ 79375 w 79375"/>
                  <a:gd name="connsiteY4" fmla="*/ 6985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375" h="139700">
                    <a:moveTo>
                      <a:pt x="79375" y="69850"/>
                    </a:moveTo>
                    <a:cubicBezTo>
                      <a:pt x="79375" y="108427"/>
                      <a:pt x="61606" y="139700"/>
                      <a:pt x="39688" y="139700"/>
                    </a:cubicBezTo>
                    <a:cubicBezTo>
                      <a:pt x="17769" y="139700"/>
                      <a:pt x="0" y="108427"/>
                      <a:pt x="0" y="69850"/>
                    </a:cubicBezTo>
                    <a:cubicBezTo>
                      <a:pt x="0" y="31273"/>
                      <a:pt x="17769" y="0"/>
                      <a:pt x="39688" y="0"/>
                    </a:cubicBezTo>
                    <a:cubicBezTo>
                      <a:pt x="61606" y="0"/>
                      <a:pt x="79375" y="31273"/>
                      <a:pt x="79375" y="69850"/>
                    </a:cubicBezTo>
                    <a:close/>
                  </a:path>
                </a:pathLst>
              </a:custGeom>
              <a:solidFill>
                <a:srgbClr val="53474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B8AB023C-900C-49C4-9556-65E06DB6ABA2}"/>
                  </a:ext>
                </a:extLst>
              </p:cNvPr>
              <p:cNvSpPr/>
              <p:nvPr/>
            </p:nvSpPr>
            <p:spPr>
              <a:xfrm>
                <a:off x="4222750" y="2971800"/>
                <a:ext cx="79375" cy="139700"/>
              </a:xfrm>
              <a:custGeom>
                <a:avLst/>
                <a:gdLst>
                  <a:gd name="connsiteX0" fmla="*/ 79375 w 79375"/>
                  <a:gd name="connsiteY0" fmla="*/ 69850 h 139700"/>
                  <a:gd name="connsiteX1" fmla="*/ 39688 w 79375"/>
                  <a:gd name="connsiteY1" fmla="*/ 139700 h 139700"/>
                  <a:gd name="connsiteX2" fmla="*/ 0 w 79375"/>
                  <a:gd name="connsiteY2" fmla="*/ 69850 h 139700"/>
                  <a:gd name="connsiteX3" fmla="*/ 39688 w 79375"/>
                  <a:gd name="connsiteY3" fmla="*/ 0 h 139700"/>
                  <a:gd name="connsiteX4" fmla="*/ 79375 w 79375"/>
                  <a:gd name="connsiteY4" fmla="*/ 6985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375" h="139700">
                    <a:moveTo>
                      <a:pt x="79375" y="69850"/>
                    </a:moveTo>
                    <a:cubicBezTo>
                      <a:pt x="79375" y="108427"/>
                      <a:pt x="61606" y="139700"/>
                      <a:pt x="39688" y="139700"/>
                    </a:cubicBezTo>
                    <a:cubicBezTo>
                      <a:pt x="17769" y="139700"/>
                      <a:pt x="0" y="108427"/>
                      <a:pt x="0" y="69850"/>
                    </a:cubicBezTo>
                    <a:cubicBezTo>
                      <a:pt x="0" y="31273"/>
                      <a:pt x="17769" y="0"/>
                      <a:pt x="39688" y="0"/>
                    </a:cubicBezTo>
                    <a:cubicBezTo>
                      <a:pt x="61606" y="0"/>
                      <a:pt x="79375" y="31273"/>
                      <a:pt x="79375" y="69850"/>
                    </a:cubicBezTo>
                    <a:close/>
                  </a:path>
                </a:pathLst>
              </a:custGeom>
              <a:solidFill>
                <a:srgbClr val="53474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รูปแบบอิสระ: รูปร่าง 24">
              <a:extLst>
                <a:ext uri="{FF2B5EF4-FFF2-40B4-BE49-F238E27FC236}">
                  <a16:creationId xmlns:a16="http://schemas.microsoft.com/office/drawing/2014/main" id="{F068D1C9-0EF1-4868-A7D0-966329E0F2D0}"/>
                </a:ext>
              </a:extLst>
            </p:cNvPr>
            <p:cNvSpPr/>
            <p:nvPr/>
          </p:nvSpPr>
          <p:spPr>
            <a:xfrm>
              <a:off x="3986182" y="3394075"/>
              <a:ext cx="735042" cy="777081"/>
            </a:xfrm>
            <a:custGeom>
              <a:avLst/>
              <a:gdLst>
                <a:gd name="connsiteX0" fmla="*/ 342930 w 735042"/>
                <a:gd name="connsiteY0" fmla="*/ 1587 h 777081"/>
                <a:gd name="connsiteX1" fmla="*/ 63530 w 735042"/>
                <a:gd name="connsiteY1" fmla="*/ 336550 h 777081"/>
                <a:gd name="connsiteX2" fmla="*/ 22255 w 735042"/>
                <a:gd name="connsiteY2" fmla="*/ 741362 h 777081"/>
                <a:gd name="connsiteX3" fmla="*/ 190530 w 735042"/>
                <a:gd name="connsiteY3" fmla="*/ 684212 h 777081"/>
                <a:gd name="connsiteX4" fmla="*/ 254030 w 735042"/>
                <a:gd name="connsiteY4" fmla="*/ 588962 h 777081"/>
                <a:gd name="connsiteX5" fmla="*/ 176243 w 735042"/>
                <a:gd name="connsiteY5" fmla="*/ 573087 h 777081"/>
                <a:gd name="connsiteX6" fmla="*/ 246092 w 735042"/>
                <a:gd name="connsiteY6" fmla="*/ 279400 h 777081"/>
                <a:gd name="connsiteX7" fmla="*/ 735042 w 735042"/>
                <a:gd name="connsiteY7" fmla="*/ 0 h 777081"/>
                <a:gd name="connsiteX8" fmla="*/ 342930 w 735042"/>
                <a:gd name="connsiteY8" fmla="*/ 0 h 77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042" h="777081">
                  <a:moveTo>
                    <a:pt x="342930" y="1587"/>
                  </a:moveTo>
                  <a:cubicBezTo>
                    <a:pt x="342930" y="1587"/>
                    <a:pt x="147667" y="85725"/>
                    <a:pt x="63530" y="336550"/>
                  </a:cubicBezTo>
                  <a:cubicBezTo>
                    <a:pt x="-20608" y="587375"/>
                    <a:pt x="-6320" y="714375"/>
                    <a:pt x="22255" y="741362"/>
                  </a:cubicBezTo>
                  <a:cubicBezTo>
                    <a:pt x="50830" y="769937"/>
                    <a:pt x="127030" y="827087"/>
                    <a:pt x="190530" y="684212"/>
                  </a:cubicBezTo>
                  <a:cubicBezTo>
                    <a:pt x="190530" y="684212"/>
                    <a:pt x="239743" y="630237"/>
                    <a:pt x="254030" y="588962"/>
                  </a:cubicBezTo>
                  <a:cubicBezTo>
                    <a:pt x="268317" y="547688"/>
                    <a:pt x="274667" y="642938"/>
                    <a:pt x="176243" y="573087"/>
                  </a:cubicBezTo>
                  <a:lnTo>
                    <a:pt x="246092" y="279400"/>
                  </a:lnTo>
                  <a:cubicBezTo>
                    <a:pt x="246092" y="279400"/>
                    <a:pt x="722342" y="55563"/>
                    <a:pt x="735042" y="0"/>
                  </a:cubicBezTo>
                  <a:lnTo>
                    <a:pt x="342930" y="0"/>
                  </a:ln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รูปแบบอิสระ: รูปร่าง 25">
              <a:extLst>
                <a:ext uri="{FF2B5EF4-FFF2-40B4-BE49-F238E27FC236}">
                  <a16:creationId xmlns:a16="http://schemas.microsoft.com/office/drawing/2014/main" id="{3DEC7ACA-0C6F-492A-9A47-9E2FB1299E42}"/>
                </a:ext>
              </a:extLst>
            </p:cNvPr>
            <p:cNvSpPr/>
            <p:nvPr/>
          </p:nvSpPr>
          <p:spPr>
            <a:xfrm>
              <a:off x="3994262" y="3541387"/>
              <a:ext cx="544399" cy="635325"/>
            </a:xfrm>
            <a:custGeom>
              <a:avLst/>
              <a:gdLst>
                <a:gd name="connsiteX0" fmla="*/ 80850 w 544399"/>
                <a:gd name="connsiteY0" fmla="*/ 411488 h 635325"/>
                <a:gd name="connsiteX1" fmla="*/ 247537 w 544399"/>
                <a:gd name="connsiteY1" fmla="*/ 355925 h 635325"/>
                <a:gd name="connsiteX2" fmla="*/ 452325 w 544399"/>
                <a:gd name="connsiteY2" fmla="*/ 263850 h 635325"/>
                <a:gd name="connsiteX3" fmla="*/ 544400 w 544399"/>
                <a:gd name="connsiteY3" fmla="*/ 3500 h 635325"/>
                <a:gd name="connsiteX4" fmla="*/ 544400 w 544399"/>
                <a:gd name="connsiteY4" fmla="*/ 338463 h 635325"/>
                <a:gd name="connsiteX5" fmla="*/ 488837 w 544399"/>
                <a:gd name="connsiteY5" fmla="*/ 413075 h 635325"/>
                <a:gd name="connsiteX6" fmla="*/ 80850 w 544399"/>
                <a:gd name="connsiteY6" fmla="*/ 635325 h 635325"/>
                <a:gd name="connsiteX7" fmla="*/ 6237 w 544399"/>
                <a:gd name="connsiteY7" fmla="*/ 430538 h 635325"/>
                <a:gd name="connsiteX8" fmla="*/ 80850 w 544399"/>
                <a:gd name="connsiteY8" fmla="*/ 411488 h 63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99" h="635325">
                  <a:moveTo>
                    <a:pt x="80850" y="411488"/>
                  </a:moveTo>
                  <a:cubicBezTo>
                    <a:pt x="80850" y="411488"/>
                    <a:pt x="136412" y="392438"/>
                    <a:pt x="247537" y="355925"/>
                  </a:cubicBezTo>
                  <a:cubicBezTo>
                    <a:pt x="358662" y="319413"/>
                    <a:pt x="452325" y="300363"/>
                    <a:pt x="452325" y="263850"/>
                  </a:cubicBezTo>
                  <a:cubicBezTo>
                    <a:pt x="452325" y="227338"/>
                    <a:pt x="488837" y="-33012"/>
                    <a:pt x="544400" y="3500"/>
                  </a:cubicBezTo>
                  <a:lnTo>
                    <a:pt x="544400" y="338463"/>
                  </a:lnTo>
                  <a:cubicBezTo>
                    <a:pt x="544400" y="338463"/>
                    <a:pt x="525350" y="413075"/>
                    <a:pt x="488837" y="413075"/>
                  </a:cubicBezTo>
                  <a:cubicBezTo>
                    <a:pt x="488837" y="413075"/>
                    <a:pt x="163399" y="635325"/>
                    <a:pt x="80850" y="635325"/>
                  </a:cubicBezTo>
                  <a:cubicBezTo>
                    <a:pt x="6237" y="635325"/>
                    <a:pt x="-11226" y="468638"/>
                    <a:pt x="6237" y="430538"/>
                  </a:cubicBezTo>
                  <a:cubicBezTo>
                    <a:pt x="25287" y="392438"/>
                    <a:pt x="80850" y="411488"/>
                    <a:pt x="80850" y="411488"/>
                  </a:cubicBez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406D404E-6E81-45A7-9692-3DDE8082D0AC}"/>
                </a:ext>
              </a:extLst>
            </p:cNvPr>
            <p:cNvSpPr/>
            <p:nvPr/>
          </p:nvSpPr>
          <p:spPr>
            <a:xfrm>
              <a:off x="4540250" y="3541387"/>
              <a:ext cx="544399" cy="635325"/>
            </a:xfrm>
            <a:custGeom>
              <a:avLst/>
              <a:gdLst>
                <a:gd name="connsiteX0" fmla="*/ 463550 w 544399"/>
                <a:gd name="connsiteY0" fmla="*/ 411488 h 635325"/>
                <a:gd name="connsiteX1" fmla="*/ 296863 w 544399"/>
                <a:gd name="connsiteY1" fmla="*/ 355925 h 635325"/>
                <a:gd name="connsiteX2" fmla="*/ 92075 w 544399"/>
                <a:gd name="connsiteY2" fmla="*/ 263850 h 635325"/>
                <a:gd name="connsiteX3" fmla="*/ 0 w 544399"/>
                <a:gd name="connsiteY3" fmla="*/ 3500 h 635325"/>
                <a:gd name="connsiteX4" fmla="*/ 0 w 544399"/>
                <a:gd name="connsiteY4" fmla="*/ 338463 h 635325"/>
                <a:gd name="connsiteX5" fmla="*/ 55563 w 544399"/>
                <a:gd name="connsiteY5" fmla="*/ 413075 h 635325"/>
                <a:gd name="connsiteX6" fmla="*/ 463550 w 544399"/>
                <a:gd name="connsiteY6" fmla="*/ 635325 h 635325"/>
                <a:gd name="connsiteX7" fmla="*/ 538162 w 544399"/>
                <a:gd name="connsiteY7" fmla="*/ 430538 h 635325"/>
                <a:gd name="connsiteX8" fmla="*/ 463550 w 544399"/>
                <a:gd name="connsiteY8" fmla="*/ 411488 h 63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99" h="635325">
                  <a:moveTo>
                    <a:pt x="463550" y="411488"/>
                  </a:moveTo>
                  <a:cubicBezTo>
                    <a:pt x="463550" y="411488"/>
                    <a:pt x="407988" y="392438"/>
                    <a:pt x="296863" y="355925"/>
                  </a:cubicBezTo>
                  <a:cubicBezTo>
                    <a:pt x="185738" y="319413"/>
                    <a:pt x="92075" y="300363"/>
                    <a:pt x="92075" y="263850"/>
                  </a:cubicBezTo>
                  <a:cubicBezTo>
                    <a:pt x="92075" y="227338"/>
                    <a:pt x="55563" y="-33012"/>
                    <a:pt x="0" y="3500"/>
                  </a:cubicBezTo>
                  <a:lnTo>
                    <a:pt x="0" y="338463"/>
                  </a:lnTo>
                  <a:cubicBezTo>
                    <a:pt x="0" y="338463"/>
                    <a:pt x="19050" y="413075"/>
                    <a:pt x="55563" y="413075"/>
                  </a:cubicBezTo>
                  <a:cubicBezTo>
                    <a:pt x="55563" y="413075"/>
                    <a:pt x="381000" y="635325"/>
                    <a:pt x="463550" y="635325"/>
                  </a:cubicBezTo>
                  <a:cubicBezTo>
                    <a:pt x="538162" y="635325"/>
                    <a:pt x="555625" y="468638"/>
                    <a:pt x="538162" y="430538"/>
                  </a:cubicBezTo>
                  <a:cubicBezTo>
                    <a:pt x="520700" y="392438"/>
                    <a:pt x="463550" y="411488"/>
                    <a:pt x="463550" y="411488"/>
                  </a:cubicBez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7" name="ตัวแทนข้อความ 49">
            <a:extLst>
              <a:ext uri="{FF2B5EF4-FFF2-40B4-BE49-F238E27FC236}">
                <a16:creationId xmlns:a16="http://schemas.microsoft.com/office/drawing/2014/main" id="{8E9657E6-E01E-437A-95D9-577ED2505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6631" y="399730"/>
            <a:ext cx="7041823" cy="682436"/>
          </a:xfrm>
        </p:spPr>
        <p:txBody>
          <a:bodyPr>
            <a:noAutofit/>
          </a:bodyPr>
          <a:lstStyle>
            <a:lvl1pPr marL="0" indent="0" algn="l">
              <a:buNone/>
              <a:defRPr sz="56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 POWERPOINT</a:t>
            </a:r>
          </a:p>
        </p:txBody>
      </p:sp>
      <p:sp>
        <p:nvSpPr>
          <p:cNvPr id="68" name="ตัวแทนข้อความ 49">
            <a:extLst>
              <a:ext uri="{FF2B5EF4-FFF2-40B4-BE49-F238E27FC236}">
                <a16:creationId xmlns:a16="http://schemas.microsoft.com/office/drawing/2014/main" id="{F5B665EB-BA34-4159-9C8F-2404417888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6018" y="1513439"/>
            <a:ext cx="1980084" cy="215585"/>
          </a:xfrm>
        </p:spPr>
        <p:txBody>
          <a:bodyPr>
            <a:noAutofit/>
          </a:bodyPr>
          <a:lstStyle>
            <a:lvl1pPr marL="0" indent="0" algn="l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9" name="ตัวแทนข้อความ 49">
            <a:extLst>
              <a:ext uri="{FF2B5EF4-FFF2-40B4-BE49-F238E27FC236}">
                <a16:creationId xmlns:a16="http://schemas.microsoft.com/office/drawing/2014/main" id="{6B2BCDF9-6BDD-42A9-812C-842357AAE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5861" y="1742545"/>
            <a:ext cx="1970241" cy="6694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0" name="ตัวแทนข้อความ 49">
            <a:extLst>
              <a:ext uri="{FF2B5EF4-FFF2-40B4-BE49-F238E27FC236}">
                <a16:creationId xmlns:a16="http://schemas.microsoft.com/office/drawing/2014/main" id="{64FC3BAE-2FE0-4085-8DA3-285159F6DC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800" y="1417339"/>
            <a:ext cx="601799" cy="48202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1" name="ตัวแทนข้อความ 49">
            <a:extLst>
              <a:ext uri="{FF2B5EF4-FFF2-40B4-BE49-F238E27FC236}">
                <a16:creationId xmlns:a16="http://schemas.microsoft.com/office/drawing/2014/main" id="{CA6DDFD5-A7D9-4F2A-B7A9-8EC55074C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6018" y="2667975"/>
            <a:ext cx="1980084" cy="215585"/>
          </a:xfrm>
        </p:spPr>
        <p:txBody>
          <a:bodyPr>
            <a:noAutofit/>
          </a:bodyPr>
          <a:lstStyle>
            <a:lvl1pPr marL="0" indent="0" algn="l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2" name="ตัวแทนข้อความ 49">
            <a:extLst>
              <a:ext uri="{FF2B5EF4-FFF2-40B4-BE49-F238E27FC236}">
                <a16:creationId xmlns:a16="http://schemas.microsoft.com/office/drawing/2014/main" id="{52573E4C-7158-439E-9320-7EEB7436B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861" y="2897081"/>
            <a:ext cx="1970241" cy="6694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3" name="ตัวแทนข้อความ 49">
            <a:extLst>
              <a:ext uri="{FF2B5EF4-FFF2-40B4-BE49-F238E27FC236}">
                <a16:creationId xmlns:a16="http://schemas.microsoft.com/office/drawing/2014/main" id="{95351269-239B-4740-BB50-0FED458282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800" y="2571875"/>
            <a:ext cx="601799" cy="48202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4" name="ตัวแทนข้อความ 49">
            <a:extLst>
              <a:ext uri="{FF2B5EF4-FFF2-40B4-BE49-F238E27FC236}">
                <a16:creationId xmlns:a16="http://schemas.microsoft.com/office/drawing/2014/main" id="{425C13D3-15D6-4D6E-AC30-56068DDDF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6018" y="3817197"/>
            <a:ext cx="1980084" cy="215585"/>
          </a:xfrm>
        </p:spPr>
        <p:txBody>
          <a:bodyPr>
            <a:noAutofit/>
          </a:bodyPr>
          <a:lstStyle>
            <a:lvl1pPr marL="0" indent="0" algn="l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5" name="ตัวแทนข้อความ 49">
            <a:extLst>
              <a:ext uri="{FF2B5EF4-FFF2-40B4-BE49-F238E27FC236}">
                <a16:creationId xmlns:a16="http://schemas.microsoft.com/office/drawing/2014/main" id="{734A2570-7FB4-461F-A53D-60D0AD490F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5861" y="4046303"/>
            <a:ext cx="1970241" cy="6694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6" name="ตัวแทนข้อความ 49">
            <a:extLst>
              <a:ext uri="{FF2B5EF4-FFF2-40B4-BE49-F238E27FC236}">
                <a16:creationId xmlns:a16="http://schemas.microsoft.com/office/drawing/2014/main" id="{3BDF1229-7AE3-4C4D-A52B-DD169184BB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800" y="3721097"/>
            <a:ext cx="601799" cy="48202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77" name="ตัวแทนข้อความ 49">
            <a:extLst>
              <a:ext uri="{FF2B5EF4-FFF2-40B4-BE49-F238E27FC236}">
                <a16:creationId xmlns:a16="http://schemas.microsoft.com/office/drawing/2014/main" id="{0B1BB78B-3F22-45B5-AA3D-137B1E45E0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18486" y="1510771"/>
            <a:ext cx="1980084" cy="215585"/>
          </a:xfrm>
        </p:spPr>
        <p:txBody>
          <a:bodyPr>
            <a:noAutofit/>
          </a:bodyPr>
          <a:lstStyle>
            <a:lvl1pPr marL="0" indent="0" algn="l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8" name="ตัวแทนข้อความ 49">
            <a:extLst>
              <a:ext uri="{FF2B5EF4-FFF2-40B4-BE49-F238E27FC236}">
                <a16:creationId xmlns:a16="http://schemas.microsoft.com/office/drawing/2014/main" id="{EDF264A3-0CF9-4BE4-8B47-B189364832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28329" y="1737048"/>
            <a:ext cx="1970241" cy="6694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9" name="ตัวแทนข้อความ 49">
            <a:extLst>
              <a:ext uri="{FF2B5EF4-FFF2-40B4-BE49-F238E27FC236}">
                <a16:creationId xmlns:a16="http://schemas.microsoft.com/office/drawing/2014/main" id="{8AC2D126-B09A-42EB-8BC6-592275753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64268" y="1411842"/>
            <a:ext cx="601799" cy="48202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80" name="ตัวแทนข้อความ 49">
            <a:extLst>
              <a:ext uri="{FF2B5EF4-FFF2-40B4-BE49-F238E27FC236}">
                <a16:creationId xmlns:a16="http://schemas.microsoft.com/office/drawing/2014/main" id="{3E77AA20-90BC-4363-9E88-2BEC2AF85B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18486" y="2665307"/>
            <a:ext cx="1980084" cy="215585"/>
          </a:xfrm>
        </p:spPr>
        <p:txBody>
          <a:bodyPr>
            <a:noAutofit/>
          </a:bodyPr>
          <a:lstStyle>
            <a:lvl1pPr marL="0" indent="0" algn="l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81" name="ตัวแทนข้อความ 49">
            <a:extLst>
              <a:ext uri="{FF2B5EF4-FFF2-40B4-BE49-F238E27FC236}">
                <a16:creationId xmlns:a16="http://schemas.microsoft.com/office/drawing/2014/main" id="{A62FACD9-4699-4E12-A715-F60A45C444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28329" y="2891584"/>
            <a:ext cx="1970241" cy="6694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82" name="ตัวแทนข้อความ 49">
            <a:extLst>
              <a:ext uri="{FF2B5EF4-FFF2-40B4-BE49-F238E27FC236}">
                <a16:creationId xmlns:a16="http://schemas.microsoft.com/office/drawing/2014/main" id="{E8632D5C-5173-46E3-B818-224EFF6449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64268" y="2566378"/>
            <a:ext cx="601799" cy="48202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83" name="ตัวแทนข้อความ 49">
            <a:extLst>
              <a:ext uri="{FF2B5EF4-FFF2-40B4-BE49-F238E27FC236}">
                <a16:creationId xmlns:a16="http://schemas.microsoft.com/office/drawing/2014/main" id="{5A3381A1-8D8D-466D-9266-5FDFA33844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18486" y="3814529"/>
            <a:ext cx="1980084" cy="215585"/>
          </a:xfrm>
        </p:spPr>
        <p:txBody>
          <a:bodyPr>
            <a:noAutofit/>
          </a:bodyPr>
          <a:lstStyle>
            <a:lvl1pPr marL="0" indent="0" algn="l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84" name="ตัวแทนข้อความ 49">
            <a:extLst>
              <a:ext uri="{FF2B5EF4-FFF2-40B4-BE49-F238E27FC236}">
                <a16:creationId xmlns:a16="http://schemas.microsoft.com/office/drawing/2014/main" id="{79D1257F-84B5-465C-A633-5B332ABDFD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28329" y="4040806"/>
            <a:ext cx="1970241" cy="6694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85" name="ตัวแทนข้อความ 49">
            <a:extLst>
              <a:ext uri="{FF2B5EF4-FFF2-40B4-BE49-F238E27FC236}">
                <a16:creationId xmlns:a16="http://schemas.microsoft.com/office/drawing/2014/main" id="{0C9E1BBE-5778-44B1-B87B-1AC72144847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64268" y="3715600"/>
            <a:ext cx="601799" cy="48202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28648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ตัวแทนรูปภาพ 53">
            <a:extLst>
              <a:ext uri="{FF2B5EF4-FFF2-40B4-BE49-F238E27FC236}">
                <a16:creationId xmlns:a16="http://schemas.microsoft.com/office/drawing/2014/main" id="{DDE428E8-97BD-4D5D-8C72-2A4060F28A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9570" y="0"/>
            <a:ext cx="487443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57" name="ตัวแทนข้อความ 49">
            <a:extLst>
              <a:ext uri="{FF2B5EF4-FFF2-40B4-BE49-F238E27FC236}">
                <a16:creationId xmlns:a16="http://schemas.microsoft.com/office/drawing/2014/main" id="{6366A4C3-F46B-4822-A624-163BD8B205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0161" y="1183655"/>
            <a:ext cx="3240675" cy="1053569"/>
          </a:xfrm>
        </p:spPr>
        <p:txBody>
          <a:bodyPr>
            <a:noAutofit/>
          </a:bodyPr>
          <a:lstStyle>
            <a:lvl1pPr marL="0" indent="0" algn="ctr">
              <a:buNone/>
              <a:defRPr sz="85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58" name="ตัวแทนข้อความ 49">
            <a:extLst>
              <a:ext uri="{FF2B5EF4-FFF2-40B4-BE49-F238E27FC236}">
                <a16:creationId xmlns:a16="http://schemas.microsoft.com/office/drawing/2014/main" id="{87CA991F-B064-40EA-98A5-482A31760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0161" y="2325204"/>
            <a:ext cx="3240675" cy="594781"/>
          </a:xfrm>
        </p:spPr>
        <p:txBody>
          <a:bodyPr>
            <a:noAutofit/>
          </a:bodyPr>
          <a:lstStyle>
            <a:lvl1pPr marL="0" indent="0" algn="ctr">
              <a:buNone/>
              <a:defRPr sz="4400" spc="-1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err="1"/>
              <a:t>powerpoint</a:t>
            </a:r>
            <a:endParaRPr lang="en-US" dirty="0"/>
          </a:p>
        </p:txBody>
      </p:sp>
      <p:sp>
        <p:nvSpPr>
          <p:cNvPr id="59" name="ตัวแทนข้อความ 49">
            <a:extLst>
              <a:ext uri="{FF2B5EF4-FFF2-40B4-BE49-F238E27FC236}">
                <a16:creationId xmlns:a16="http://schemas.microsoft.com/office/drawing/2014/main" id="{EDB45FD3-1A9C-4CC8-8A6D-E07C5333B1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6233" y="3055050"/>
            <a:ext cx="3240675" cy="1053569"/>
          </a:xfrm>
        </p:spPr>
        <p:txBody>
          <a:bodyPr>
            <a:noAutofit/>
          </a:bodyPr>
          <a:lstStyle>
            <a:lvl1pPr marL="0" indent="0" algn="ctr">
              <a:buNone/>
              <a:defRPr sz="85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3245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ตัวแทนข้อความ 49">
            <a:extLst>
              <a:ext uri="{FF2B5EF4-FFF2-40B4-BE49-F238E27FC236}">
                <a16:creationId xmlns:a16="http://schemas.microsoft.com/office/drawing/2014/main" id="{FE4BA855-70AD-4557-87D6-9F2AC1196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0225" y="395045"/>
            <a:ext cx="7041823" cy="682436"/>
          </a:xfrm>
        </p:spPr>
        <p:txBody>
          <a:bodyPr>
            <a:noAutofit/>
          </a:bodyPr>
          <a:lstStyle>
            <a:lvl1pPr marL="0" indent="0" algn="l">
              <a:buNone/>
              <a:defRPr sz="56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 POWERPOINT</a:t>
            </a:r>
          </a:p>
        </p:txBody>
      </p:sp>
      <p:sp>
        <p:nvSpPr>
          <p:cNvPr id="57" name="ตัวแทนข้อความ 49">
            <a:extLst>
              <a:ext uri="{FF2B5EF4-FFF2-40B4-BE49-F238E27FC236}">
                <a16:creationId xmlns:a16="http://schemas.microsoft.com/office/drawing/2014/main" id="{889B3744-4BBF-4F86-B747-DE2520F4B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797" y="2169069"/>
            <a:ext cx="1980084" cy="215585"/>
          </a:xfrm>
        </p:spPr>
        <p:txBody>
          <a:bodyPr>
            <a:noAutofit/>
          </a:bodyPr>
          <a:lstStyle>
            <a:lvl1pPr marL="0" indent="0" algn="ctr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58" name="ตัวแทนข้อความ 49">
            <a:extLst>
              <a:ext uri="{FF2B5EF4-FFF2-40B4-BE49-F238E27FC236}">
                <a16:creationId xmlns:a16="http://schemas.microsoft.com/office/drawing/2014/main" id="{EBF813D3-E125-467A-ABF9-879080FDB4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719" y="2395346"/>
            <a:ext cx="1970241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9" name="ตัวแทนข้อความ 49">
            <a:extLst>
              <a:ext uri="{FF2B5EF4-FFF2-40B4-BE49-F238E27FC236}">
                <a16:creationId xmlns:a16="http://schemas.microsoft.com/office/drawing/2014/main" id="{3DCEE459-4D97-4339-BD1A-A111B202C2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7036" y="2169069"/>
            <a:ext cx="1980084" cy="215585"/>
          </a:xfrm>
        </p:spPr>
        <p:txBody>
          <a:bodyPr>
            <a:noAutofit/>
          </a:bodyPr>
          <a:lstStyle>
            <a:lvl1pPr marL="0" indent="0" algn="ctr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0" name="ตัวแทนข้อความ 49">
            <a:extLst>
              <a:ext uri="{FF2B5EF4-FFF2-40B4-BE49-F238E27FC236}">
                <a16:creationId xmlns:a16="http://schemas.microsoft.com/office/drawing/2014/main" id="{5BC2D4B5-1DB5-4FFB-A4CD-4732F26061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1958" y="2399746"/>
            <a:ext cx="1970241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61" name="ตัวแทนข้อความ 49">
            <a:extLst>
              <a:ext uri="{FF2B5EF4-FFF2-40B4-BE49-F238E27FC236}">
                <a16:creationId xmlns:a16="http://schemas.microsoft.com/office/drawing/2014/main" id="{6A5D7947-C598-439A-BC04-8F80642AB4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1917" y="2169069"/>
            <a:ext cx="1980084" cy="215585"/>
          </a:xfrm>
        </p:spPr>
        <p:txBody>
          <a:bodyPr>
            <a:noAutofit/>
          </a:bodyPr>
          <a:lstStyle>
            <a:lvl1pPr marL="0" indent="0" algn="ctr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2" name="ตัวแทนข้อความ 49">
            <a:extLst>
              <a:ext uri="{FF2B5EF4-FFF2-40B4-BE49-F238E27FC236}">
                <a16:creationId xmlns:a16="http://schemas.microsoft.com/office/drawing/2014/main" id="{747B4304-89B8-474C-A10A-3C2365CF86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6839" y="2395346"/>
            <a:ext cx="1970241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63" name="ตัวแทนข้อความ 49">
            <a:extLst>
              <a:ext uri="{FF2B5EF4-FFF2-40B4-BE49-F238E27FC236}">
                <a16:creationId xmlns:a16="http://schemas.microsoft.com/office/drawing/2014/main" id="{0C6449B0-C518-4D7A-905F-458EBE51F3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4797" y="3854869"/>
            <a:ext cx="1980084" cy="215585"/>
          </a:xfrm>
        </p:spPr>
        <p:txBody>
          <a:bodyPr>
            <a:noAutofit/>
          </a:bodyPr>
          <a:lstStyle>
            <a:lvl1pPr marL="0" indent="0" algn="ctr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4" name="ตัวแทนข้อความ 49">
            <a:extLst>
              <a:ext uri="{FF2B5EF4-FFF2-40B4-BE49-F238E27FC236}">
                <a16:creationId xmlns:a16="http://schemas.microsoft.com/office/drawing/2014/main" id="{190043F4-C4F7-4979-BC05-E122F5BD77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9719" y="4081146"/>
            <a:ext cx="1970241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65" name="ตัวแทนข้อความ 49">
            <a:extLst>
              <a:ext uri="{FF2B5EF4-FFF2-40B4-BE49-F238E27FC236}">
                <a16:creationId xmlns:a16="http://schemas.microsoft.com/office/drawing/2014/main" id="{4B8793F5-0C96-4D55-B1BA-FA188FA5F3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77036" y="3859269"/>
            <a:ext cx="1980084" cy="215585"/>
          </a:xfrm>
        </p:spPr>
        <p:txBody>
          <a:bodyPr>
            <a:noAutofit/>
          </a:bodyPr>
          <a:lstStyle>
            <a:lvl1pPr marL="0" indent="0" algn="ctr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6" name="ตัวแทนข้อความ 49">
            <a:extLst>
              <a:ext uri="{FF2B5EF4-FFF2-40B4-BE49-F238E27FC236}">
                <a16:creationId xmlns:a16="http://schemas.microsoft.com/office/drawing/2014/main" id="{0187CD33-720E-4D74-B7FF-5AB12E1540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1958" y="4085546"/>
            <a:ext cx="1970241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67" name="ตัวแทนข้อความ 49">
            <a:extLst>
              <a:ext uri="{FF2B5EF4-FFF2-40B4-BE49-F238E27FC236}">
                <a16:creationId xmlns:a16="http://schemas.microsoft.com/office/drawing/2014/main" id="{09A0AE16-4A4C-45E7-B9AA-E81E74E9D3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1917" y="3854869"/>
            <a:ext cx="1980084" cy="215585"/>
          </a:xfrm>
        </p:spPr>
        <p:txBody>
          <a:bodyPr>
            <a:noAutofit/>
          </a:bodyPr>
          <a:lstStyle>
            <a:lvl1pPr marL="0" indent="0" algn="ctr">
              <a:buNone/>
              <a:defRPr sz="1500" spc="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8" name="ตัวแทนข้อความ 49">
            <a:extLst>
              <a:ext uri="{FF2B5EF4-FFF2-40B4-BE49-F238E27FC236}">
                <a16:creationId xmlns:a16="http://schemas.microsoft.com/office/drawing/2014/main" id="{E7F53452-179D-44E4-AE4F-CB887A65B9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26839" y="4081146"/>
            <a:ext cx="1970241" cy="669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</p:spTree>
    <p:extLst>
      <p:ext uri="{BB962C8B-B14F-4D97-AF65-F5344CB8AC3E}">
        <p14:creationId xmlns:p14="http://schemas.microsoft.com/office/powerpoint/2010/main" val="6772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รูปแบบอิสระ: รูปร่าง 7">
            <a:extLst>
              <a:ext uri="{FF2B5EF4-FFF2-40B4-BE49-F238E27FC236}">
                <a16:creationId xmlns:a16="http://schemas.microsoft.com/office/drawing/2014/main" id="{B211751E-5E83-4DDB-8909-D15CE373C4E9}"/>
              </a:ext>
            </a:extLst>
          </p:cNvPr>
          <p:cNvSpPr/>
          <p:nvPr/>
        </p:nvSpPr>
        <p:spPr>
          <a:xfrm>
            <a:off x="3921125" y="47625"/>
            <a:ext cx="5095875" cy="5095875"/>
          </a:xfrm>
          <a:custGeom>
            <a:avLst/>
            <a:gdLst>
              <a:gd name="connsiteX0" fmla="*/ 5095875 w 5095875"/>
              <a:gd name="connsiteY0" fmla="*/ 2547938 h 5095875"/>
              <a:gd name="connsiteX1" fmla="*/ 2547938 w 5095875"/>
              <a:gd name="connsiteY1" fmla="*/ 5095875 h 5095875"/>
              <a:gd name="connsiteX2" fmla="*/ 0 w 5095875"/>
              <a:gd name="connsiteY2" fmla="*/ 2547938 h 5095875"/>
              <a:gd name="connsiteX3" fmla="*/ 2547938 w 5095875"/>
              <a:gd name="connsiteY3" fmla="*/ 0 h 5095875"/>
              <a:gd name="connsiteX4" fmla="*/ 5095875 w 5095875"/>
              <a:gd name="connsiteY4" fmla="*/ 2547938 h 509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875" h="5095875">
                <a:moveTo>
                  <a:pt x="5095875" y="2547938"/>
                </a:moveTo>
                <a:cubicBezTo>
                  <a:pt x="5095875" y="3955125"/>
                  <a:pt x="3955125" y="5095875"/>
                  <a:pt x="2547938" y="5095875"/>
                </a:cubicBezTo>
                <a:cubicBezTo>
                  <a:pt x="1140751" y="5095875"/>
                  <a:pt x="0" y="3955125"/>
                  <a:pt x="0" y="2547938"/>
                </a:cubicBezTo>
                <a:cubicBezTo>
                  <a:pt x="0" y="1140751"/>
                  <a:pt x="1140751" y="0"/>
                  <a:pt x="2547938" y="0"/>
                </a:cubicBezTo>
                <a:cubicBezTo>
                  <a:pt x="3955125" y="0"/>
                  <a:pt x="5095875" y="1140751"/>
                  <a:pt x="5095875" y="2547938"/>
                </a:cubicBezTo>
                <a:close/>
              </a:path>
            </a:pathLst>
          </a:custGeom>
          <a:solidFill>
            <a:srgbClr val="F9F0C9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39EA51F9-6466-436F-BFDF-5EBCB35B3437}"/>
              </a:ext>
            </a:extLst>
          </p:cNvPr>
          <p:cNvSpPr/>
          <p:nvPr/>
        </p:nvSpPr>
        <p:spPr>
          <a:xfrm>
            <a:off x="4289425" y="415924"/>
            <a:ext cx="4359274" cy="4359275"/>
          </a:xfrm>
          <a:custGeom>
            <a:avLst/>
            <a:gdLst>
              <a:gd name="connsiteX0" fmla="*/ 4359275 w 4359274"/>
              <a:gd name="connsiteY0" fmla="*/ 2179638 h 4359275"/>
              <a:gd name="connsiteX1" fmla="*/ 2179638 w 4359274"/>
              <a:gd name="connsiteY1" fmla="*/ 4359275 h 4359275"/>
              <a:gd name="connsiteX2" fmla="*/ 0 w 4359274"/>
              <a:gd name="connsiteY2" fmla="*/ 2179637 h 4359275"/>
              <a:gd name="connsiteX3" fmla="*/ 2179638 w 4359274"/>
              <a:gd name="connsiteY3" fmla="*/ 0 h 4359275"/>
              <a:gd name="connsiteX4" fmla="*/ 4359275 w 4359274"/>
              <a:gd name="connsiteY4" fmla="*/ 2179638 h 435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274" h="4359275">
                <a:moveTo>
                  <a:pt x="4359275" y="2179638"/>
                </a:moveTo>
                <a:cubicBezTo>
                  <a:pt x="4359275" y="3383418"/>
                  <a:pt x="3383418" y="4359275"/>
                  <a:pt x="2179638" y="4359275"/>
                </a:cubicBezTo>
                <a:cubicBezTo>
                  <a:pt x="975857" y="4359275"/>
                  <a:pt x="0" y="3383418"/>
                  <a:pt x="0" y="2179637"/>
                </a:cubicBezTo>
                <a:cubicBezTo>
                  <a:pt x="0" y="975857"/>
                  <a:pt x="975857" y="0"/>
                  <a:pt x="2179638" y="0"/>
                </a:cubicBezTo>
                <a:cubicBezTo>
                  <a:pt x="3383418" y="0"/>
                  <a:pt x="4359275" y="975857"/>
                  <a:pt x="4359275" y="2179638"/>
                </a:cubicBezTo>
                <a:close/>
              </a:path>
            </a:pathLst>
          </a:custGeom>
          <a:solidFill>
            <a:srgbClr val="FCF7E4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รูปแบบอิสระ: รูปร่าง 9">
            <a:extLst>
              <a:ext uri="{FF2B5EF4-FFF2-40B4-BE49-F238E27FC236}">
                <a16:creationId xmlns:a16="http://schemas.microsoft.com/office/drawing/2014/main" id="{13A60CC6-6C82-413D-AC00-E3AEEA206AF8}"/>
              </a:ext>
            </a:extLst>
          </p:cNvPr>
          <p:cNvSpPr/>
          <p:nvPr/>
        </p:nvSpPr>
        <p:spPr>
          <a:xfrm>
            <a:off x="4725987" y="852487"/>
            <a:ext cx="3486149" cy="3486150"/>
          </a:xfrm>
          <a:custGeom>
            <a:avLst/>
            <a:gdLst>
              <a:gd name="connsiteX0" fmla="*/ 3486150 w 3486149"/>
              <a:gd name="connsiteY0" fmla="*/ 1743075 h 3486150"/>
              <a:gd name="connsiteX1" fmla="*/ 1743075 w 3486149"/>
              <a:gd name="connsiteY1" fmla="*/ 3486150 h 3486150"/>
              <a:gd name="connsiteX2" fmla="*/ 0 w 3486149"/>
              <a:gd name="connsiteY2" fmla="*/ 1743075 h 3486150"/>
              <a:gd name="connsiteX3" fmla="*/ 1743075 w 3486149"/>
              <a:gd name="connsiteY3" fmla="*/ 0 h 3486150"/>
              <a:gd name="connsiteX4" fmla="*/ 3486150 w 3486149"/>
              <a:gd name="connsiteY4" fmla="*/ 1743075 h 348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6149" h="3486150">
                <a:moveTo>
                  <a:pt x="3486150" y="1743075"/>
                </a:moveTo>
                <a:cubicBezTo>
                  <a:pt x="3486150" y="2705749"/>
                  <a:pt x="2705748" y="3486150"/>
                  <a:pt x="1743075" y="3486150"/>
                </a:cubicBezTo>
                <a:cubicBezTo>
                  <a:pt x="780401" y="3486150"/>
                  <a:pt x="0" y="2705749"/>
                  <a:pt x="0" y="1743075"/>
                </a:cubicBezTo>
                <a:cubicBezTo>
                  <a:pt x="0" y="780401"/>
                  <a:pt x="780402" y="0"/>
                  <a:pt x="1743075" y="0"/>
                </a:cubicBezTo>
                <a:cubicBezTo>
                  <a:pt x="2705749" y="0"/>
                  <a:pt x="3486150" y="780401"/>
                  <a:pt x="3486150" y="1743075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ตัวแทนข้อความ 49">
            <a:extLst>
              <a:ext uri="{FF2B5EF4-FFF2-40B4-BE49-F238E27FC236}">
                <a16:creationId xmlns:a16="http://schemas.microsoft.com/office/drawing/2014/main" id="{000EB4C0-D47E-4C11-A33E-DCFC5E307F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9455" y="1417221"/>
            <a:ext cx="3240675" cy="1053569"/>
          </a:xfrm>
        </p:spPr>
        <p:txBody>
          <a:bodyPr>
            <a:noAutofit/>
          </a:bodyPr>
          <a:lstStyle>
            <a:lvl1pPr marL="0" indent="0" algn="ctr">
              <a:buNone/>
              <a:defRPr sz="85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53" name="ตัวแทนข้อความ 49">
            <a:extLst>
              <a:ext uri="{FF2B5EF4-FFF2-40B4-BE49-F238E27FC236}">
                <a16:creationId xmlns:a16="http://schemas.microsoft.com/office/drawing/2014/main" id="{FC46A988-7B88-49E1-95AC-9101690CA6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9455" y="2605425"/>
            <a:ext cx="3240675" cy="594781"/>
          </a:xfrm>
        </p:spPr>
        <p:txBody>
          <a:bodyPr>
            <a:noAutofit/>
          </a:bodyPr>
          <a:lstStyle>
            <a:lvl1pPr marL="0" indent="0" algn="ctr">
              <a:buNone/>
              <a:defRPr sz="4400" spc="-1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err="1"/>
              <a:t>powerpoint</a:t>
            </a:r>
            <a:endParaRPr lang="en-US" dirty="0"/>
          </a:p>
        </p:txBody>
      </p:sp>
      <p:sp>
        <p:nvSpPr>
          <p:cNvPr id="54" name="ตัวแทนข้อความ 49">
            <a:extLst>
              <a:ext uri="{FF2B5EF4-FFF2-40B4-BE49-F238E27FC236}">
                <a16:creationId xmlns:a16="http://schemas.microsoft.com/office/drawing/2014/main" id="{84D5640B-3A22-4C91-BCA6-EE8680872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5964" y="646180"/>
            <a:ext cx="1278609" cy="332154"/>
          </a:xfrm>
        </p:spPr>
        <p:txBody>
          <a:bodyPr>
            <a:noAutofit/>
          </a:bodyPr>
          <a:lstStyle>
            <a:lvl1pPr marL="0" indent="0" algn="ctr">
              <a:buNone/>
              <a:defRPr sz="22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STEP 01</a:t>
            </a:r>
          </a:p>
        </p:txBody>
      </p:sp>
      <p:sp>
        <p:nvSpPr>
          <p:cNvPr id="55" name="ตัวแทนข้อความ 49">
            <a:extLst>
              <a:ext uri="{FF2B5EF4-FFF2-40B4-BE49-F238E27FC236}">
                <a16:creationId xmlns:a16="http://schemas.microsoft.com/office/drawing/2014/main" id="{E533AF59-9F51-47DF-A5A9-627E9D3DC7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741" y="1020601"/>
            <a:ext cx="2837078" cy="424328"/>
          </a:xfrm>
        </p:spPr>
        <p:txBody>
          <a:bodyPr>
            <a:noAutofit/>
          </a:bodyPr>
          <a:lstStyle>
            <a:lvl1pPr marL="0" indent="0" algn="ctr">
              <a:lnSpc>
                <a:spcPct val="107000"/>
              </a:lnSpc>
              <a:buNone/>
              <a:defRPr sz="1200" spc="2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6" name="ตัวแทนข้อความ 49">
            <a:extLst>
              <a:ext uri="{FF2B5EF4-FFF2-40B4-BE49-F238E27FC236}">
                <a16:creationId xmlns:a16="http://schemas.microsoft.com/office/drawing/2014/main" id="{380DE077-1E22-442F-91DA-1AFEA68C9C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8461" y="2150139"/>
            <a:ext cx="1278609" cy="332154"/>
          </a:xfrm>
        </p:spPr>
        <p:txBody>
          <a:bodyPr>
            <a:noAutofit/>
          </a:bodyPr>
          <a:lstStyle>
            <a:lvl1pPr marL="0" indent="0" algn="ctr">
              <a:buNone/>
              <a:defRPr sz="22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STEP 02</a:t>
            </a:r>
          </a:p>
        </p:txBody>
      </p:sp>
      <p:sp>
        <p:nvSpPr>
          <p:cNvPr id="57" name="ตัวแทนข้อความ 49">
            <a:extLst>
              <a:ext uri="{FF2B5EF4-FFF2-40B4-BE49-F238E27FC236}">
                <a16:creationId xmlns:a16="http://schemas.microsoft.com/office/drawing/2014/main" id="{20C4731E-F167-4872-BDE8-1E209FA74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238" y="2524560"/>
            <a:ext cx="2837078" cy="424328"/>
          </a:xfrm>
        </p:spPr>
        <p:txBody>
          <a:bodyPr>
            <a:noAutofit/>
          </a:bodyPr>
          <a:lstStyle>
            <a:lvl1pPr marL="0" indent="0" algn="ctr">
              <a:lnSpc>
                <a:spcPct val="107000"/>
              </a:lnSpc>
              <a:buNone/>
              <a:defRPr sz="1200" spc="2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58" name="ตัวแทนข้อความ 49">
            <a:extLst>
              <a:ext uri="{FF2B5EF4-FFF2-40B4-BE49-F238E27FC236}">
                <a16:creationId xmlns:a16="http://schemas.microsoft.com/office/drawing/2014/main" id="{3678C037-CBB9-4D50-8489-94B0FB5749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5965" y="3654098"/>
            <a:ext cx="1287864" cy="332154"/>
          </a:xfrm>
        </p:spPr>
        <p:txBody>
          <a:bodyPr>
            <a:noAutofit/>
          </a:bodyPr>
          <a:lstStyle>
            <a:lvl1pPr marL="0" indent="0" algn="ctr">
              <a:buNone/>
              <a:defRPr sz="2200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STEP 03</a:t>
            </a:r>
          </a:p>
        </p:txBody>
      </p:sp>
      <p:sp>
        <p:nvSpPr>
          <p:cNvPr id="59" name="ตัวแทนข้อความ 49">
            <a:extLst>
              <a:ext uri="{FF2B5EF4-FFF2-40B4-BE49-F238E27FC236}">
                <a16:creationId xmlns:a16="http://schemas.microsoft.com/office/drawing/2014/main" id="{C8761B24-2F6F-46C5-A4A0-E2A1BFF5BC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0996" y="4028519"/>
            <a:ext cx="2837078" cy="424328"/>
          </a:xfrm>
        </p:spPr>
        <p:txBody>
          <a:bodyPr>
            <a:noAutofit/>
          </a:bodyPr>
          <a:lstStyle>
            <a:lvl1pPr marL="0" indent="0" algn="ctr">
              <a:lnSpc>
                <a:spcPct val="107000"/>
              </a:lnSpc>
              <a:buNone/>
              <a:defRPr sz="1200" spc="2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</p:spTree>
    <p:extLst>
      <p:ext uri="{BB962C8B-B14F-4D97-AF65-F5344CB8AC3E}">
        <p14:creationId xmlns:p14="http://schemas.microsoft.com/office/powerpoint/2010/main" val="222910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แทนแผนภูมิ 15">
            <a:extLst>
              <a:ext uri="{FF2B5EF4-FFF2-40B4-BE49-F238E27FC236}">
                <a16:creationId xmlns:a16="http://schemas.microsoft.com/office/drawing/2014/main" id="{3E7D7D24-17A6-4862-B6AC-A4ABD58D9D55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317500" y="511175"/>
            <a:ext cx="3914775" cy="4048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ตัวแทนข้อความ 49">
            <a:extLst>
              <a:ext uri="{FF2B5EF4-FFF2-40B4-BE49-F238E27FC236}">
                <a16:creationId xmlns:a16="http://schemas.microsoft.com/office/drawing/2014/main" id="{38125DCA-B81B-48EC-A683-CC859DA40C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6381" y="511763"/>
            <a:ext cx="2287471" cy="745067"/>
          </a:xfrm>
        </p:spPr>
        <p:txBody>
          <a:bodyPr>
            <a:noAutofit/>
          </a:bodyPr>
          <a:lstStyle>
            <a:lvl1pPr marL="0" indent="0" algn="ctr">
              <a:buNone/>
              <a:defRPr sz="58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MONK</a:t>
            </a:r>
          </a:p>
        </p:txBody>
      </p:sp>
      <p:sp>
        <p:nvSpPr>
          <p:cNvPr id="5" name="ตัวแทนข้อความ 49">
            <a:extLst>
              <a:ext uri="{FF2B5EF4-FFF2-40B4-BE49-F238E27FC236}">
                <a16:creationId xmlns:a16="http://schemas.microsoft.com/office/drawing/2014/main" id="{14A8DF96-0EB0-4F9B-B0BB-C4B0E7B22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6381" y="1214061"/>
            <a:ext cx="2287471" cy="388960"/>
          </a:xfrm>
        </p:spPr>
        <p:txBody>
          <a:bodyPr>
            <a:noAutofit/>
          </a:bodyPr>
          <a:lstStyle>
            <a:lvl1pPr marL="0" indent="0" algn="ctr">
              <a:buNone/>
              <a:defRPr sz="3100" spc="-15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 err="1"/>
              <a:t>powerpoint</a:t>
            </a:r>
            <a:endParaRPr lang="en-US" dirty="0"/>
          </a:p>
        </p:txBody>
      </p:sp>
      <p:sp>
        <p:nvSpPr>
          <p:cNvPr id="6" name="ตัวแทนข้อความ 49">
            <a:extLst>
              <a:ext uri="{FF2B5EF4-FFF2-40B4-BE49-F238E27FC236}">
                <a16:creationId xmlns:a16="http://schemas.microsoft.com/office/drawing/2014/main" id="{FF55E80B-A29E-43C6-8BD9-0189D8542A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6337" y="2083724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4000" spc="-300" baseline="0">
                <a:solidFill>
                  <a:schemeClr val="accent3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60%</a:t>
            </a:r>
          </a:p>
        </p:txBody>
      </p:sp>
      <p:sp>
        <p:nvSpPr>
          <p:cNvPr id="7" name="ตัวแทนข้อความ 49">
            <a:extLst>
              <a:ext uri="{FF2B5EF4-FFF2-40B4-BE49-F238E27FC236}">
                <a16:creationId xmlns:a16="http://schemas.microsoft.com/office/drawing/2014/main" id="{9ECADA8F-5D0C-4B2B-9225-75533151AC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583" y="2621284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4000" spc="-30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60%</a:t>
            </a:r>
          </a:p>
        </p:txBody>
      </p:sp>
      <p:sp>
        <p:nvSpPr>
          <p:cNvPr id="8" name="ตัวแทนข้อความ 49">
            <a:extLst>
              <a:ext uri="{FF2B5EF4-FFF2-40B4-BE49-F238E27FC236}">
                <a16:creationId xmlns:a16="http://schemas.microsoft.com/office/drawing/2014/main" id="{FE604879-802A-43F3-9EF5-585D543C81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29831" y="2107090"/>
            <a:ext cx="3026242" cy="424328"/>
          </a:xfrm>
        </p:spPr>
        <p:txBody>
          <a:bodyPr>
            <a:noAutofit/>
          </a:bodyPr>
          <a:lstStyle>
            <a:lvl1pPr marL="0" indent="0" algn="l">
              <a:lnSpc>
                <a:spcPct val="107000"/>
              </a:lnSpc>
              <a:buNone/>
              <a:defRPr sz="1200" spc="1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9" name="ตัวแทนข้อความ 49">
            <a:extLst>
              <a:ext uri="{FF2B5EF4-FFF2-40B4-BE49-F238E27FC236}">
                <a16:creationId xmlns:a16="http://schemas.microsoft.com/office/drawing/2014/main" id="{74F539C8-FBDC-49E6-BA12-5CCA04DFE3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6337" y="2939526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4000" spc="-300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10" name="ตัวแทนข้อความ 49">
            <a:extLst>
              <a:ext uri="{FF2B5EF4-FFF2-40B4-BE49-F238E27FC236}">
                <a16:creationId xmlns:a16="http://schemas.microsoft.com/office/drawing/2014/main" id="{D40E9127-4A5A-43BA-ABCB-F62E8DF64D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31" y="2962892"/>
            <a:ext cx="3026242" cy="424328"/>
          </a:xfrm>
        </p:spPr>
        <p:txBody>
          <a:bodyPr>
            <a:noAutofit/>
          </a:bodyPr>
          <a:lstStyle>
            <a:lvl1pPr marL="0" indent="0" algn="l">
              <a:lnSpc>
                <a:spcPct val="107000"/>
              </a:lnSpc>
              <a:buNone/>
              <a:defRPr sz="1200" spc="1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1" name="ตัวแทนข้อความ 49">
            <a:extLst>
              <a:ext uri="{FF2B5EF4-FFF2-40B4-BE49-F238E27FC236}">
                <a16:creationId xmlns:a16="http://schemas.microsoft.com/office/drawing/2014/main" id="{5F80E701-3182-45EF-AE59-5D35088423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6337" y="3795328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4000" spc="-3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12" name="ตัวแทนข้อความ 49">
            <a:extLst>
              <a:ext uri="{FF2B5EF4-FFF2-40B4-BE49-F238E27FC236}">
                <a16:creationId xmlns:a16="http://schemas.microsoft.com/office/drawing/2014/main" id="{8C9B58B7-A259-4E18-9184-D7EA544197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29831" y="3818694"/>
            <a:ext cx="3026242" cy="424328"/>
          </a:xfrm>
        </p:spPr>
        <p:txBody>
          <a:bodyPr>
            <a:noAutofit/>
          </a:bodyPr>
          <a:lstStyle>
            <a:lvl1pPr marL="0" indent="0" algn="l">
              <a:lnSpc>
                <a:spcPct val="107000"/>
              </a:lnSpc>
              <a:buNone/>
              <a:defRPr sz="1200" spc="1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3" name="ตัวแทนข้อความ 49">
            <a:extLst>
              <a:ext uri="{FF2B5EF4-FFF2-40B4-BE49-F238E27FC236}">
                <a16:creationId xmlns:a16="http://schemas.microsoft.com/office/drawing/2014/main" id="{5E91AD68-0C61-4072-AA33-F9943C6BF2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2970" y="1512912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4000" spc="-30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14" name="ตัวแทนข้อความ 49">
            <a:extLst>
              <a:ext uri="{FF2B5EF4-FFF2-40B4-BE49-F238E27FC236}">
                <a16:creationId xmlns:a16="http://schemas.microsoft.com/office/drawing/2014/main" id="{D4A798C6-CA97-416D-9CBF-944250179F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76451" y="3045757"/>
            <a:ext cx="1163782" cy="570812"/>
          </a:xfrm>
        </p:spPr>
        <p:txBody>
          <a:bodyPr>
            <a:noAutofit/>
          </a:bodyPr>
          <a:lstStyle>
            <a:lvl1pPr marL="0" indent="0" algn="ctr">
              <a:buNone/>
              <a:defRPr sz="4000" spc="-30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88617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5496D-3DE8-432E-B137-A6190FF0DEE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2DAEA-C9F3-443D-8A40-BC20142FA4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67BA8-C981-3934-1577-41A611F009CE}"/>
              </a:ext>
            </a:extLst>
          </p:cNvPr>
          <p:cNvSpPr txBox="1"/>
          <p:nvPr userDrawn="1"/>
        </p:nvSpPr>
        <p:spPr>
          <a:xfrm>
            <a:off x="-304800" y="5345170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| By PowerPointHub.com &amp; iSlidesHub.com | PowerPointhubth@gmail.com | Facebook : PowerPoint Hub 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| Not allow for commercial use. |  Copyright 2022 , Thailand </a:t>
            </a:r>
          </a:p>
        </p:txBody>
      </p:sp>
    </p:spTree>
    <p:extLst>
      <p:ext uri="{BB962C8B-B14F-4D97-AF65-F5344CB8AC3E}">
        <p14:creationId xmlns:p14="http://schemas.microsoft.com/office/powerpoint/2010/main" val="168353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3" r:id="rId19"/>
    <p:sldLayoutId id="2147483679" r:id="rId20"/>
    <p:sldLayoutId id="2147483680" r:id="rId21"/>
    <p:sldLayoutId id="2147483681" r:id="rId22"/>
    <p:sldLayoutId id="2147483682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FEAD9CE1-F036-B35F-A58C-FE7FD2BCEF1E}"/>
              </a:ext>
            </a:extLst>
          </p:cNvPr>
          <p:cNvGrpSpPr/>
          <p:nvPr/>
        </p:nvGrpSpPr>
        <p:grpSpPr>
          <a:xfrm>
            <a:off x="699319" y="0"/>
            <a:ext cx="3966439" cy="3665220"/>
            <a:chOff x="667123" y="571500"/>
            <a:chExt cx="5863166" cy="586316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CD1BF5-74D1-B012-A93B-9C1A5C03BE1C}"/>
                </a:ext>
              </a:extLst>
            </p:cNvPr>
            <p:cNvSpPr/>
            <p:nvPr/>
          </p:nvSpPr>
          <p:spPr>
            <a:xfrm>
              <a:off x="667123" y="571500"/>
              <a:ext cx="5863166" cy="5863166"/>
            </a:xfrm>
            <a:custGeom>
              <a:avLst/>
              <a:gdLst>
                <a:gd name="connsiteX0" fmla="*/ 5863167 w 5863166"/>
                <a:gd name="connsiteY0" fmla="*/ 2931583 h 5863166"/>
                <a:gd name="connsiteX1" fmla="*/ 2931583 w 5863166"/>
                <a:gd name="connsiteY1" fmla="*/ 5863167 h 5863166"/>
                <a:gd name="connsiteX2" fmla="*/ 0 w 5863166"/>
                <a:gd name="connsiteY2" fmla="*/ 2931583 h 5863166"/>
                <a:gd name="connsiteX3" fmla="*/ 2931583 w 5863166"/>
                <a:gd name="connsiteY3" fmla="*/ 0 h 5863166"/>
                <a:gd name="connsiteX4" fmla="*/ 5863167 w 5863166"/>
                <a:gd name="connsiteY4" fmla="*/ 2931583 h 586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3166" h="5863166">
                  <a:moveTo>
                    <a:pt x="5863167" y="2931583"/>
                  </a:moveTo>
                  <a:cubicBezTo>
                    <a:pt x="5863167" y="4550652"/>
                    <a:pt x="4550652" y="5863167"/>
                    <a:pt x="2931583" y="5863167"/>
                  </a:cubicBezTo>
                  <a:cubicBezTo>
                    <a:pt x="1312515" y="5863167"/>
                    <a:pt x="0" y="4550652"/>
                    <a:pt x="0" y="2931583"/>
                  </a:cubicBezTo>
                  <a:cubicBezTo>
                    <a:pt x="0" y="1312515"/>
                    <a:pt x="1312515" y="0"/>
                    <a:pt x="2931583" y="0"/>
                  </a:cubicBezTo>
                  <a:cubicBezTo>
                    <a:pt x="4550652" y="0"/>
                    <a:pt x="5863167" y="1312515"/>
                    <a:pt x="5863167" y="2931583"/>
                  </a:cubicBezTo>
                  <a:close/>
                </a:path>
              </a:pathLst>
            </a:custGeom>
            <a:solidFill>
              <a:srgbClr val="F9F0C9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332922-657C-0992-7F72-D76F1A990F3A}"/>
                </a:ext>
              </a:extLst>
            </p:cNvPr>
            <p:cNvSpPr/>
            <p:nvPr/>
          </p:nvSpPr>
          <p:spPr>
            <a:xfrm>
              <a:off x="1259649" y="995066"/>
              <a:ext cx="5016034" cy="5016034"/>
            </a:xfrm>
            <a:custGeom>
              <a:avLst/>
              <a:gdLst>
                <a:gd name="connsiteX0" fmla="*/ 5016035 w 5016034"/>
                <a:gd name="connsiteY0" fmla="*/ 2508017 h 5016034"/>
                <a:gd name="connsiteX1" fmla="*/ 2508018 w 5016034"/>
                <a:gd name="connsiteY1" fmla="*/ 5016035 h 5016034"/>
                <a:gd name="connsiteX2" fmla="*/ 0 w 5016034"/>
                <a:gd name="connsiteY2" fmla="*/ 2508018 h 5016034"/>
                <a:gd name="connsiteX3" fmla="*/ 2508018 w 5016034"/>
                <a:gd name="connsiteY3" fmla="*/ 0 h 5016034"/>
                <a:gd name="connsiteX4" fmla="*/ 5016035 w 5016034"/>
                <a:gd name="connsiteY4" fmla="*/ 2508017 h 501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4" h="5016034">
                  <a:moveTo>
                    <a:pt x="5016035" y="2508017"/>
                  </a:moveTo>
                  <a:cubicBezTo>
                    <a:pt x="5016035" y="3893157"/>
                    <a:pt x="3893157" y="5016035"/>
                    <a:pt x="2508018" y="5016035"/>
                  </a:cubicBezTo>
                  <a:cubicBezTo>
                    <a:pt x="1122878" y="5016035"/>
                    <a:pt x="0" y="3893157"/>
                    <a:pt x="0" y="2508018"/>
                  </a:cubicBezTo>
                  <a:cubicBezTo>
                    <a:pt x="0" y="1122878"/>
                    <a:pt x="1122878" y="0"/>
                    <a:pt x="2508018" y="0"/>
                  </a:cubicBezTo>
                  <a:cubicBezTo>
                    <a:pt x="3893157" y="0"/>
                    <a:pt x="5016035" y="1122878"/>
                    <a:pt x="5016035" y="2508017"/>
                  </a:cubicBezTo>
                  <a:close/>
                </a:path>
              </a:pathLst>
            </a:custGeom>
            <a:solidFill>
              <a:srgbClr val="FCF7E4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6F0C9DA-CEB7-E61D-5ABF-C4CD9BFD6DDF}"/>
                </a:ext>
              </a:extLst>
            </p:cNvPr>
            <p:cNvSpPr/>
            <p:nvPr/>
          </p:nvSpPr>
          <p:spPr>
            <a:xfrm>
              <a:off x="1761259" y="1496675"/>
              <a:ext cx="4012814" cy="4012814"/>
            </a:xfrm>
            <a:custGeom>
              <a:avLst/>
              <a:gdLst>
                <a:gd name="connsiteX0" fmla="*/ 4012815 w 4012814"/>
                <a:gd name="connsiteY0" fmla="*/ 2006407 h 4012814"/>
                <a:gd name="connsiteX1" fmla="*/ 2006407 w 4012814"/>
                <a:gd name="connsiteY1" fmla="*/ 4012815 h 4012814"/>
                <a:gd name="connsiteX2" fmla="*/ 0 w 4012814"/>
                <a:gd name="connsiteY2" fmla="*/ 2006407 h 4012814"/>
                <a:gd name="connsiteX3" fmla="*/ 2006407 w 4012814"/>
                <a:gd name="connsiteY3" fmla="*/ 0 h 4012814"/>
                <a:gd name="connsiteX4" fmla="*/ 4012815 w 4012814"/>
                <a:gd name="connsiteY4" fmla="*/ 2006407 h 401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2814" h="4012814">
                  <a:moveTo>
                    <a:pt x="4012815" y="2006407"/>
                  </a:moveTo>
                  <a:cubicBezTo>
                    <a:pt x="4012815" y="3114516"/>
                    <a:pt x="3114516" y="4012815"/>
                    <a:pt x="2006407" y="4012815"/>
                  </a:cubicBezTo>
                  <a:cubicBezTo>
                    <a:pt x="898299" y="4012815"/>
                    <a:pt x="0" y="3114516"/>
                    <a:pt x="0" y="2006407"/>
                  </a:cubicBezTo>
                  <a:cubicBezTo>
                    <a:pt x="0" y="898299"/>
                    <a:pt x="898299" y="0"/>
                    <a:pt x="2006407" y="0"/>
                  </a:cubicBezTo>
                  <a:cubicBezTo>
                    <a:pt x="3114516" y="0"/>
                    <a:pt x="4012815" y="898299"/>
                    <a:pt x="4012815" y="2006407"/>
                  </a:cubicBezTo>
                  <a:close/>
                </a:path>
              </a:pathLst>
            </a:custGeom>
            <a:solidFill>
              <a:srgbClr val="FFFFFF"/>
            </a:solidFill>
            <a:ln w="21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pic>
        <p:nvPicPr>
          <p:cNvPr id="76" name="Graphic 75">
            <a:extLst>
              <a:ext uri="{FF2B5EF4-FFF2-40B4-BE49-F238E27FC236}">
                <a16:creationId xmlns:a16="http://schemas.microsoft.com/office/drawing/2014/main" id="{B4C8A6B6-5AF0-D568-7AE0-43CFFFFF0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094" y="2386447"/>
            <a:ext cx="2212202" cy="1756121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AED20276-E569-F803-D05D-5790A5E39AD9}"/>
              </a:ext>
            </a:extLst>
          </p:cNvPr>
          <p:cNvGrpSpPr/>
          <p:nvPr/>
        </p:nvGrpSpPr>
        <p:grpSpPr>
          <a:xfrm>
            <a:off x="119577" y="1164437"/>
            <a:ext cx="5421293" cy="3241417"/>
            <a:chOff x="1374085" y="2013795"/>
            <a:chExt cx="3650076" cy="336479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61FFE90-32E6-F86F-1245-D56DAE3B51E9}"/>
                </a:ext>
              </a:extLst>
            </p:cNvPr>
            <p:cNvSpPr txBox="1"/>
            <p:nvPr/>
          </p:nvSpPr>
          <p:spPr>
            <a:xfrm>
              <a:off x="1374085" y="2013795"/>
              <a:ext cx="3533295" cy="1629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solidFill>
                    <a:srgbClr val="E37828"/>
                  </a:solidFill>
                  <a:latin typeface="+mj-lt"/>
                  <a:cs typeface="Mali" panose="00000500000000000000" pitchFamily="2" charset="-34"/>
                </a:rPr>
                <a:t>ภาคคณะสงฆ์</a:t>
              </a:r>
            </a:p>
            <a:p>
              <a:pPr algn="ctr"/>
              <a:endParaRPr lang="th-TH" sz="3200" dirty="0">
                <a:solidFill>
                  <a:srgbClr val="E37828"/>
                </a:solidFill>
                <a:latin typeface="+mj-lt"/>
                <a:cs typeface="Mali" panose="00000500000000000000" pitchFamily="2" charset="-34"/>
              </a:endParaRPr>
            </a:p>
            <a:p>
              <a:pPr algn="ctr"/>
              <a:endParaRPr lang="en-US" sz="3200" dirty="0">
                <a:solidFill>
                  <a:srgbClr val="E37828"/>
                </a:solidFill>
                <a:latin typeface="+mj-lt"/>
                <a:cs typeface="Mali" panose="00000500000000000000" pitchFamily="2" charset="-3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EB88D77-DE05-2AFB-1FFE-34ED6379044B}"/>
                </a:ext>
              </a:extLst>
            </p:cNvPr>
            <p:cNvSpPr txBox="1"/>
            <p:nvPr/>
          </p:nvSpPr>
          <p:spPr>
            <a:xfrm>
              <a:off x="1383204" y="4083510"/>
              <a:ext cx="3533295" cy="415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solidFill>
                    <a:srgbClr val="E37828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3 พฤษภาคม 2566</a:t>
              </a:r>
              <a:endParaRPr lang="en-US" sz="2000" dirty="0">
                <a:solidFill>
                  <a:srgbClr val="E37828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B1B8BBE-C1AE-0E53-C4FD-EF715A96521A}"/>
                </a:ext>
              </a:extLst>
            </p:cNvPr>
            <p:cNvSpPr txBox="1"/>
            <p:nvPr/>
          </p:nvSpPr>
          <p:spPr>
            <a:xfrm>
              <a:off x="1490866" y="5091046"/>
              <a:ext cx="3533295" cy="287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rgbClr val="E37828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ณ ห้องประชุมสิริภักดีธรรม วัดประยุรวงศาวาส ธนบุรี กทม.</a:t>
              </a:r>
              <a:endParaRPr lang="en-US" sz="1200" dirty="0">
                <a:solidFill>
                  <a:srgbClr val="E37828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pic>
        <p:nvPicPr>
          <p:cNvPr id="2" name="Picture 2" descr="ศูนย์พระปริยัตินิเทศก์แห่งคณะสงฆ์">
            <a:extLst>
              <a:ext uri="{FF2B5EF4-FFF2-40B4-BE49-F238E27FC236}">
                <a16:creationId xmlns:a16="http://schemas.microsoft.com/office/drawing/2014/main" id="{545F1242-80AE-2C4E-A852-B8356C26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" y="49616"/>
            <a:ext cx="753478" cy="7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E3EF84-5FFA-6DCD-31C0-21CFF0DFE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73163"/>
              </p:ext>
            </p:extLst>
          </p:nvPr>
        </p:nvGraphicFramePr>
        <p:xfrm>
          <a:off x="248328" y="546125"/>
          <a:ext cx="861946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730">
                  <a:extLst>
                    <a:ext uri="{9D8B030D-6E8A-4147-A177-3AD203B41FA5}">
                      <a16:colId xmlns:a16="http://schemas.microsoft.com/office/drawing/2014/main" val="1508943018"/>
                    </a:ext>
                  </a:extLst>
                </a:gridCol>
                <a:gridCol w="4309731">
                  <a:extLst>
                    <a:ext uri="{9D8B030D-6E8A-4147-A177-3AD203B41FA5}">
                      <a16:colId xmlns:a16="http://schemas.microsoft.com/office/drawing/2014/main" val="2443665327"/>
                    </a:ext>
                  </a:extLst>
                </a:gridCol>
              </a:tblGrid>
              <a:tr h="531787"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การบริหารจัดการ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(M-Management)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(แผนศูนย์ระดับหน แผนศูนย์ระดับจังหวัด แผนลงพื้นที่นิเทศของปริยัตินิเทศก์)</a:t>
                      </a:r>
                      <a:endParaRPr lang="en-US" sz="20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ความพร้อม</a:t>
                      </a:r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49858"/>
                  </a:ext>
                </a:extLst>
              </a:tr>
              <a:tr h="2768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ความพร้อม</a:t>
                      </a:r>
                      <a:endParaRPr lang="en-US" sz="2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ความกังวล</a:t>
                      </a:r>
                      <a:endParaRPr lang="en-US" sz="2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14815"/>
                  </a:ext>
                </a:extLst>
              </a:tr>
              <a:tr h="75205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3192"/>
                  </a:ext>
                </a:extLst>
              </a:tr>
            </a:tbl>
          </a:graphicData>
        </a:graphic>
      </p:graphicFrame>
      <p:sp>
        <p:nvSpPr>
          <p:cNvPr id="3" name="ตัวแทนข้อความ 3">
            <a:extLst>
              <a:ext uri="{FF2B5EF4-FFF2-40B4-BE49-F238E27FC236}">
                <a16:creationId xmlns:a16="http://schemas.microsoft.com/office/drawing/2014/main" id="{FB79C562-E05C-1D04-4303-F21405F25C18}"/>
              </a:ext>
            </a:extLst>
          </p:cNvPr>
          <p:cNvSpPr txBox="1">
            <a:spLocks/>
          </p:cNvSpPr>
          <p:nvPr/>
        </p:nvSpPr>
        <p:spPr>
          <a:xfrm>
            <a:off x="134679" y="63794"/>
            <a:ext cx="8874642" cy="64504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ท่านมีความกังวล / ความพร้อมในการดำเนินงานนิเทศ ?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2" descr="ศูนย์พระปริยัตินิเทศก์แห่งคณะสงฆ์">
            <a:extLst>
              <a:ext uri="{FF2B5EF4-FFF2-40B4-BE49-F238E27FC236}">
                <a16:creationId xmlns:a16="http://schemas.microsoft.com/office/drawing/2014/main" id="{67791239-9C0F-924F-7D9D-A25A9842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" y="49616"/>
            <a:ext cx="397424" cy="3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6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E3EF84-5FFA-6DCD-31C0-21CFF0DFE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07515"/>
              </p:ext>
            </p:extLst>
          </p:nvPr>
        </p:nvGraphicFramePr>
        <p:xfrm>
          <a:off x="248328" y="546125"/>
          <a:ext cx="861946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730">
                  <a:extLst>
                    <a:ext uri="{9D8B030D-6E8A-4147-A177-3AD203B41FA5}">
                      <a16:colId xmlns:a16="http://schemas.microsoft.com/office/drawing/2014/main" val="1508943018"/>
                    </a:ext>
                  </a:extLst>
                </a:gridCol>
                <a:gridCol w="4309731">
                  <a:extLst>
                    <a:ext uri="{9D8B030D-6E8A-4147-A177-3AD203B41FA5}">
                      <a16:colId xmlns:a16="http://schemas.microsoft.com/office/drawing/2014/main" val="2443665327"/>
                    </a:ext>
                  </a:extLst>
                </a:gridCol>
              </a:tblGrid>
              <a:tr h="531787"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บุคลากร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(M-Man)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(ผู้บริหารปริยัตินิเทศก์ ปริยัตินิเทศก์ และผู้เกี่ยวข้อง)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ความพร้อม</a:t>
                      </a:r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49858"/>
                  </a:ext>
                </a:extLst>
              </a:tr>
              <a:tr h="2768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ความพร้อม</a:t>
                      </a:r>
                      <a:endParaRPr lang="en-US" sz="2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ความกังวล</a:t>
                      </a:r>
                      <a:endParaRPr lang="en-US" sz="2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14815"/>
                  </a:ext>
                </a:extLst>
              </a:tr>
              <a:tr h="75205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3192"/>
                  </a:ext>
                </a:extLst>
              </a:tr>
            </a:tbl>
          </a:graphicData>
        </a:graphic>
      </p:graphicFrame>
      <p:sp>
        <p:nvSpPr>
          <p:cNvPr id="3" name="ตัวแทนข้อความ 3">
            <a:extLst>
              <a:ext uri="{FF2B5EF4-FFF2-40B4-BE49-F238E27FC236}">
                <a16:creationId xmlns:a16="http://schemas.microsoft.com/office/drawing/2014/main" id="{FB79C562-E05C-1D04-4303-F21405F25C18}"/>
              </a:ext>
            </a:extLst>
          </p:cNvPr>
          <p:cNvSpPr txBox="1">
            <a:spLocks/>
          </p:cNvSpPr>
          <p:nvPr/>
        </p:nvSpPr>
        <p:spPr>
          <a:xfrm>
            <a:off x="134679" y="63794"/>
            <a:ext cx="8874642" cy="64504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ท่านมีความกังวล / ความพร้อมในการดำเนินงานนิเทศ ?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2" descr="ศูนย์พระปริยัตินิเทศก์แห่งคณะสงฆ์">
            <a:extLst>
              <a:ext uri="{FF2B5EF4-FFF2-40B4-BE49-F238E27FC236}">
                <a16:creationId xmlns:a16="http://schemas.microsoft.com/office/drawing/2014/main" id="{67791239-9C0F-924F-7D9D-A25A9842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" y="49616"/>
            <a:ext cx="397424" cy="3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9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E3EF84-5FFA-6DCD-31C0-21CFF0DFE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35094"/>
              </p:ext>
            </p:extLst>
          </p:nvPr>
        </p:nvGraphicFramePr>
        <p:xfrm>
          <a:off x="248328" y="546125"/>
          <a:ext cx="861946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730">
                  <a:extLst>
                    <a:ext uri="{9D8B030D-6E8A-4147-A177-3AD203B41FA5}">
                      <a16:colId xmlns:a16="http://schemas.microsoft.com/office/drawing/2014/main" val="1508943018"/>
                    </a:ext>
                  </a:extLst>
                </a:gridCol>
                <a:gridCol w="4309731">
                  <a:extLst>
                    <a:ext uri="{9D8B030D-6E8A-4147-A177-3AD203B41FA5}">
                      <a16:colId xmlns:a16="http://schemas.microsoft.com/office/drawing/2014/main" val="2443665327"/>
                    </a:ext>
                  </a:extLst>
                </a:gridCol>
              </a:tblGrid>
              <a:tr h="531787"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สิ่งอำนวยความสะดวกในการทำงาน (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M-Material)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แบบฟอร์ม คู่มือ การเดินทาง เอกสารสนับสนุน)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ความพร้อม</a:t>
                      </a:r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49858"/>
                  </a:ext>
                </a:extLst>
              </a:tr>
              <a:tr h="2768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ความพร้อม</a:t>
                      </a:r>
                      <a:endParaRPr lang="en-US" sz="2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ความกังวล</a:t>
                      </a:r>
                      <a:endParaRPr lang="en-US" sz="2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14815"/>
                  </a:ext>
                </a:extLst>
              </a:tr>
              <a:tr h="75205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3192"/>
                  </a:ext>
                </a:extLst>
              </a:tr>
            </a:tbl>
          </a:graphicData>
        </a:graphic>
      </p:graphicFrame>
      <p:sp>
        <p:nvSpPr>
          <p:cNvPr id="3" name="ตัวแทนข้อความ 3">
            <a:extLst>
              <a:ext uri="{FF2B5EF4-FFF2-40B4-BE49-F238E27FC236}">
                <a16:creationId xmlns:a16="http://schemas.microsoft.com/office/drawing/2014/main" id="{FB79C562-E05C-1D04-4303-F21405F25C18}"/>
              </a:ext>
            </a:extLst>
          </p:cNvPr>
          <p:cNvSpPr txBox="1">
            <a:spLocks/>
          </p:cNvSpPr>
          <p:nvPr/>
        </p:nvSpPr>
        <p:spPr>
          <a:xfrm>
            <a:off x="134679" y="63794"/>
            <a:ext cx="8874642" cy="64504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ท่านมีความกังวล / ความพร้อมในการดำเนินงานนิเทศ ?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2" descr="ศูนย์พระปริยัตินิเทศก์แห่งคณะสงฆ์">
            <a:extLst>
              <a:ext uri="{FF2B5EF4-FFF2-40B4-BE49-F238E27FC236}">
                <a16:creationId xmlns:a16="http://schemas.microsoft.com/office/drawing/2014/main" id="{67791239-9C0F-924F-7D9D-A25A9842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" y="49616"/>
            <a:ext cx="397424" cy="3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9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E3EF84-5FFA-6DCD-31C0-21CFF0DFE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035990"/>
              </p:ext>
            </p:extLst>
          </p:nvPr>
        </p:nvGraphicFramePr>
        <p:xfrm>
          <a:off x="248328" y="546125"/>
          <a:ext cx="8619461" cy="3762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730">
                  <a:extLst>
                    <a:ext uri="{9D8B030D-6E8A-4147-A177-3AD203B41FA5}">
                      <a16:colId xmlns:a16="http://schemas.microsoft.com/office/drawing/2014/main" val="1508943018"/>
                    </a:ext>
                  </a:extLst>
                </a:gridCol>
                <a:gridCol w="4309731">
                  <a:extLst>
                    <a:ext uri="{9D8B030D-6E8A-4147-A177-3AD203B41FA5}">
                      <a16:colId xmlns:a16="http://schemas.microsoft.com/office/drawing/2014/main" val="2443665327"/>
                    </a:ext>
                  </a:extLst>
                </a:gridCol>
              </a:tblGrid>
              <a:tr h="531787"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งบประมาณ (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M-Money)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ความพร้อม</a:t>
                      </a:r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49858"/>
                  </a:ext>
                </a:extLst>
              </a:tr>
              <a:tr h="2768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ความพร้อม</a:t>
                      </a:r>
                      <a:endParaRPr lang="en-US" sz="2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ความกังวล</a:t>
                      </a:r>
                      <a:endParaRPr lang="en-US" sz="2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14815"/>
                  </a:ext>
                </a:extLst>
              </a:tr>
              <a:tr h="75205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3192"/>
                  </a:ext>
                </a:extLst>
              </a:tr>
            </a:tbl>
          </a:graphicData>
        </a:graphic>
      </p:graphicFrame>
      <p:sp>
        <p:nvSpPr>
          <p:cNvPr id="3" name="ตัวแทนข้อความ 3">
            <a:extLst>
              <a:ext uri="{FF2B5EF4-FFF2-40B4-BE49-F238E27FC236}">
                <a16:creationId xmlns:a16="http://schemas.microsoft.com/office/drawing/2014/main" id="{FB79C562-E05C-1D04-4303-F21405F25C18}"/>
              </a:ext>
            </a:extLst>
          </p:cNvPr>
          <p:cNvSpPr txBox="1">
            <a:spLocks/>
          </p:cNvSpPr>
          <p:nvPr/>
        </p:nvSpPr>
        <p:spPr>
          <a:xfrm>
            <a:off x="134679" y="63794"/>
            <a:ext cx="8874642" cy="64504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ท่านมีความกังวล / ความพร้อมในการดำเนินงานนิเทศ ?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2" descr="ศูนย์พระปริยัตินิเทศก์แห่งคณะสงฆ์">
            <a:extLst>
              <a:ext uri="{FF2B5EF4-FFF2-40B4-BE49-F238E27FC236}">
                <a16:creationId xmlns:a16="http://schemas.microsoft.com/office/drawing/2014/main" id="{67791239-9C0F-924F-7D9D-A25A9842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" y="49616"/>
            <a:ext cx="397424" cy="3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9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E3EF84-5FFA-6DCD-31C0-21CFF0DFE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62731"/>
              </p:ext>
            </p:extLst>
          </p:nvPr>
        </p:nvGraphicFramePr>
        <p:xfrm>
          <a:off x="248328" y="546125"/>
          <a:ext cx="8619461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730">
                  <a:extLst>
                    <a:ext uri="{9D8B030D-6E8A-4147-A177-3AD203B41FA5}">
                      <a16:colId xmlns:a16="http://schemas.microsoft.com/office/drawing/2014/main" val="1508943018"/>
                    </a:ext>
                  </a:extLst>
                </a:gridCol>
                <a:gridCol w="4309731">
                  <a:extLst>
                    <a:ext uri="{9D8B030D-6E8A-4147-A177-3AD203B41FA5}">
                      <a16:colId xmlns:a16="http://schemas.microsoft.com/office/drawing/2014/main" val="2443665327"/>
                    </a:ext>
                  </a:extLst>
                </a:gridCol>
              </a:tblGrid>
              <a:tr h="531787"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ผลการดำเนินงานของสำนักเรียน สำนักศาสนศึกษา สถานศึกษาพระปริยัติธรรม ในพื้นที่รับผิดชอบ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(แนวทางพัฒนาแผนการจัดการศึกษาของหน่วยรับนิเทศ 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การรับฟังเสียงของผู้รับนิเทศ ผู้เรียน ผู้ปกครอง คนในชุมชน ผู้อุปถัมภ์การศึกษา)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ความพร้อม</a:t>
                      </a:r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49858"/>
                  </a:ext>
                </a:extLst>
              </a:tr>
              <a:tr h="2768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ความพร้อม</a:t>
                      </a:r>
                      <a:endParaRPr lang="en-US" sz="2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ความกังวล</a:t>
                      </a:r>
                      <a:endParaRPr lang="en-US" sz="2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14815"/>
                  </a:ext>
                </a:extLst>
              </a:tr>
              <a:tr h="75205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endParaRPr lang="en-US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3192"/>
                  </a:ext>
                </a:extLst>
              </a:tr>
            </a:tbl>
          </a:graphicData>
        </a:graphic>
      </p:graphicFrame>
      <p:sp>
        <p:nvSpPr>
          <p:cNvPr id="3" name="ตัวแทนข้อความ 3">
            <a:extLst>
              <a:ext uri="{FF2B5EF4-FFF2-40B4-BE49-F238E27FC236}">
                <a16:creationId xmlns:a16="http://schemas.microsoft.com/office/drawing/2014/main" id="{FB79C562-E05C-1D04-4303-F21405F25C18}"/>
              </a:ext>
            </a:extLst>
          </p:cNvPr>
          <p:cNvSpPr txBox="1">
            <a:spLocks/>
          </p:cNvSpPr>
          <p:nvPr/>
        </p:nvSpPr>
        <p:spPr>
          <a:xfrm>
            <a:off x="134679" y="63794"/>
            <a:ext cx="8874642" cy="64504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ท่านมีความกังวล / ความพร้อมในการดำเนินงานนิเทศ ?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2" descr="ศูนย์พระปริยัตินิเทศก์แห่งคณะสงฆ์">
            <a:extLst>
              <a:ext uri="{FF2B5EF4-FFF2-40B4-BE49-F238E27FC236}">
                <a16:creationId xmlns:a16="http://schemas.microsoft.com/office/drawing/2014/main" id="{67791239-9C0F-924F-7D9D-A25A9842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" y="49616"/>
            <a:ext cx="397424" cy="3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6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ตัวแทนรูปภาพ 42">
            <a:extLst>
              <a:ext uri="{FF2B5EF4-FFF2-40B4-BE49-F238E27FC236}">
                <a16:creationId xmlns:a16="http://schemas.microsoft.com/office/drawing/2014/main" id="{294A96B0-88AC-4D7A-BBE3-0C491C9F3E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13855" r="-51" b="2399"/>
          <a:stretch/>
        </p:blipFill>
        <p:spPr>
          <a:xfrm>
            <a:off x="0" y="0"/>
            <a:ext cx="4003675" cy="5143500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6AFBF2F-ACF4-3122-C8FC-3F9A109F2CB9}"/>
              </a:ext>
            </a:extLst>
          </p:cNvPr>
          <p:cNvGrpSpPr/>
          <p:nvPr/>
        </p:nvGrpSpPr>
        <p:grpSpPr>
          <a:xfrm>
            <a:off x="2246312" y="-656908"/>
            <a:ext cx="6461125" cy="6461125"/>
            <a:chOff x="2246312" y="-656908"/>
            <a:chExt cx="6461125" cy="6461125"/>
          </a:xfrm>
        </p:grpSpPr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2CC274F6-5B07-4424-94A6-29590057D01D}"/>
                </a:ext>
              </a:extLst>
            </p:cNvPr>
            <p:cNvSpPr/>
            <p:nvPr/>
          </p:nvSpPr>
          <p:spPr>
            <a:xfrm>
              <a:off x="2246312" y="-656908"/>
              <a:ext cx="6461125" cy="6461125"/>
            </a:xfrm>
            <a:custGeom>
              <a:avLst/>
              <a:gdLst>
                <a:gd name="connsiteX0" fmla="*/ 6461125 w 6461125"/>
                <a:gd name="connsiteY0" fmla="*/ 3230563 h 6461125"/>
                <a:gd name="connsiteX1" fmla="*/ 3230563 w 6461125"/>
                <a:gd name="connsiteY1" fmla="*/ 6461125 h 6461125"/>
                <a:gd name="connsiteX2" fmla="*/ 0 w 6461125"/>
                <a:gd name="connsiteY2" fmla="*/ 3230563 h 6461125"/>
                <a:gd name="connsiteX3" fmla="*/ 3230563 w 6461125"/>
                <a:gd name="connsiteY3" fmla="*/ 0 h 6461125"/>
                <a:gd name="connsiteX4" fmla="*/ 6461125 w 6461125"/>
                <a:gd name="connsiteY4" fmla="*/ 3230563 h 646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1125" h="6461125">
                  <a:moveTo>
                    <a:pt x="6461125" y="3230563"/>
                  </a:moveTo>
                  <a:cubicBezTo>
                    <a:pt x="6461125" y="5014753"/>
                    <a:pt x="5014753" y="6461125"/>
                    <a:pt x="3230563" y="6461125"/>
                  </a:cubicBezTo>
                  <a:cubicBezTo>
                    <a:pt x="1446372" y="6461125"/>
                    <a:pt x="0" y="5014753"/>
                    <a:pt x="0" y="3230563"/>
                  </a:cubicBezTo>
                  <a:cubicBezTo>
                    <a:pt x="0" y="1446372"/>
                    <a:pt x="1446372" y="0"/>
                    <a:pt x="3230563" y="0"/>
                  </a:cubicBezTo>
                  <a:cubicBezTo>
                    <a:pt x="5014753" y="0"/>
                    <a:pt x="6461125" y="1446372"/>
                    <a:pt x="6461125" y="3230563"/>
                  </a:cubicBezTo>
                  <a:close/>
                </a:path>
              </a:pathLst>
            </a:custGeom>
            <a:solidFill>
              <a:srgbClr val="F9F0C9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รูปแบบอิสระ: รูปร่าง 9">
              <a:extLst>
                <a:ext uri="{FF2B5EF4-FFF2-40B4-BE49-F238E27FC236}">
                  <a16:creationId xmlns:a16="http://schemas.microsoft.com/office/drawing/2014/main" id="{710B9EEB-4937-46C8-A7DB-0B463FFEAC4D}"/>
                </a:ext>
              </a:extLst>
            </p:cNvPr>
            <p:cNvSpPr/>
            <p:nvPr/>
          </p:nvSpPr>
          <p:spPr>
            <a:xfrm>
              <a:off x="2713037" y="-190182"/>
              <a:ext cx="5527675" cy="5527675"/>
            </a:xfrm>
            <a:custGeom>
              <a:avLst/>
              <a:gdLst>
                <a:gd name="connsiteX0" fmla="*/ 5527675 w 5527675"/>
                <a:gd name="connsiteY0" fmla="*/ 2763838 h 5527675"/>
                <a:gd name="connsiteX1" fmla="*/ 2763837 w 5527675"/>
                <a:gd name="connsiteY1" fmla="*/ 5527675 h 5527675"/>
                <a:gd name="connsiteX2" fmla="*/ -1 w 5527675"/>
                <a:gd name="connsiteY2" fmla="*/ 2763838 h 5527675"/>
                <a:gd name="connsiteX3" fmla="*/ 2763837 w 5527675"/>
                <a:gd name="connsiteY3" fmla="*/ 0 h 5527675"/>
                <a:gd name="connsiteX4" fmla="*/ 5527675 w 5527675"/>
                <a:gd name="connsiteY4" fmla="*/ 2763838 h 552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675" h="5527675">
                  <a:moveTo>
                    <a:pt x="5527675" y="2763838"/>
                  </a:moveTo>
                  <a:cubicBezTo>
                    <a:pt x="5527675" y="4290263"/>
                    <a:pt x="4290263" y="5527675"/>
                    <a:pt x="2763837" y="5527675"/>
                  </a:cubicBezTo>
                  <a:cubicBezTo>
                    <a:pt x="1237412" y="5527675"/>
                    <a:pt x="-1" y="4290263"/>
                    <a:pt x="-1" y="2763838"/>
                  </a:cubicBezTo>
                  <a:cubicBezTo>
                    <a:pt x="-1" y="1237412"/>
                    <a:pt x="1237412" y="0"/>
                    <a:pt x="2763837" y="0"/>
                  </a:cubicBezTo>
                  <a:cubicBezTo>
                    <a:pt x="4290263" y="0"/>
                    <a:pt x="5527675" y="1237412"/>
                    <a:pt x="5527675" y="2763838"/>
                  </a:cubicBezTo>
                  <a:close/>
                </a:path>
              </a:pathLst>
            </a:custGeom>
            <a:solidFill>
              <a:srgbClr val="FCF7E4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รูปแบบอิสระ: รูปร่าง 10">
              <a:extLst>
                <a:ext uri="{FF2B5EF4-FFF2-40B4-BE49-F238E27FC236}">
                  <a16:creationId xmlns:a16="http://schemas.microsoft.com/office/drawing/2014/main" id="{28360B9E-E9E2-44CD-B679-932F8EAA1493}"/>
                </a:ext>
              </a:extLst>
            </p:cNvPr>
            <p:cNvSpPr/>
            <p:nvPr/>
          </p:nvSpPr>
          <p:spPr>
            <a:xfrm>
              <a:off x="3265487" y="362266"/>
              <a:ext cx="4422775" cy="4422775"/>
            </a:xfrm>
            <a:custGeom>
              <a:avLst/>
              <a:gdLst>
                <a:gd name="connsiteX0" fmla="*/ 4422775 w 4422775"/>
                <a:gd name="connsiteY0" fmla="*/ 2211388 h 4422775"/>
                <a:gd name="connsiteX1" fmla="*/ 2211388 w 4422775"/>
                <a:gd name="connsiteY1" fmla="*/ 4422775 h 4422775"/>
                <a:gd name="connsiteX2" fmla="*/ 0 w 4422775"/>
                <a:gd name="connsiteY2" fmla="*/ 2211387 h 4422775"/>
                <a:gd name="connsiteX3" fmla="*/ 2211388 w 4422775"/>
                <a:gd name="connsiteY3" fmla="*/ 0 h 4422775"/>
                <a:gd name="connsiteX4" fmla="*/ 4422775 w 4422775"/>
                <a:gd name="connsiteY4" fmla="*/ 2211388 h 442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775" h="4422775">
                  <a:moveTo>
                    <a:pt x="4422775" y="2211388"/>
                  </a:moveTo>
                  <a:cubicBezTo>
                    <a:pt x="4422775" y="3432703"/>
                    <a:pt x="3432703" y="4422775"/>
                    <a:pt x="2211388" y="4422775"/>
                  </a:cubicBezTo>
                  <a:cubicBezTo>
                    <a:pt x="990072" y="4422775"/>
                    <a:pt x="0" y="3432703"/>
                    <a:pt x="0" y="2211387"/>
                  </a:cubicBezTo>
                  <a:cubicBezTo>
                    <a:pt x="0" y="990072"/>
                    <a:pt x="990072" y="0"/>
                    <a:pt x="2211388" y="0"/>
                  </a:cubicBezTo>
                  <a:cubicBezTo>
                    <a:pt x="3432703" y="0"/>
                    <a:pt x="4422775" y="990072"/>
                    <a:pt x="4422775" y="2211388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กราฟิก 2">
            <a:extLst>
              <a:ext uri="{FF2B5EF4-FFF2-40B4-BE49-F238E27FC236}">
                <a16:creationId xmlns:a16="http://schemas.microsoft.com/office/drawing/2014/main" id="{0A0AB6DE-8417-41CF-8AE2-144EB6F4D28F}"/>
              </a:ext>
            </a:extLst>
          </p:cNvPr>
          <p:cNvGrpSpPr/>
          <p:nvPr/>
        </p:nvGrpSpPr>
        <p:grpSpPr>
          <a:xfrm>
            <a:off x="6444044" y="825066"/>
            <a:ext cx="2314637" cy="3744872"/>
            <a:chOff x="6444044" y="825066"/>
            <a:chExt cx="2314637" cy="3744872"/>
          </a:xfrm>
        </p:grpSpPr>
        <p:sp>
          <p:nvSpPr>
            <p:cNvPr id="13" name="รูปแบบอิสระ: รูปร่าง 12">
              <a:extLst>
                <a:ext uri="{FF2B5EF4-FFF2-40B4-BE49-F238E27FC236}">
                  <a16:creationId xmlns:a16="http://schemas.microsoft.com/office/drawing/2014/main" id="{2D868BDC-BA34-4157-8B3A-95216DF59396}"/>
                </a:ext>
              </a:extLst>
            </p:cNvPr>
            <p:cNvSpPr/>
            <p:nvPr/>
          </p:nvSpPr>
          <p:spPr>
            <a:xfrm>
              <a:off x="8278812" y="1414779"/>
              <a:ext cx="206375" cy="254000"/>
            </a:xfrm>
            <a:custGeom>
              <a:avLst/>
              <a:gdLst>
                <a:gd name="connsiteX0" fmla="*/ 0 w 206375"/>
                <a:gd name="connsiteY0" fmla="*/ 192088 h 254000"/>
                <a:gd name="connsiteX1" fmla="*/ 111125 w 206375"/>
                <a:gd name="connsiteY1" fmla="*/ 79375 h 254000"/>
                <a:gd name="connsiteX2" fmla="*/ 206375 w 206375"/>
                <a:gd name="connsiteY2" fmla="*/ 0 h 254000"/>
                <a:gd name="connsiteX3" fmla="*/ 142875 w 206375"/>
                <a:gd name="connsiteY3" fmla="*/ 95250 h 254000"/>
                <a:gd name="connsiteX4" fmla="*/ 31750 w 206375"/>
                <a:gd name="connsiteY4" fmla="*/ 254000 h 254000"/>
                <a:gd name="connsiteX5" fmla="*/ 0 w 206375"/>
                <a:gd name="connsiteY5" fmla="*/ 192088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" h="254000">
                  <a:moveTo>
                    <a:pt x="0" y="192088"/>
                  </a:moveTo>
                  <a:cubicBezTo>
                    <a:pt x="0" y="192088"/>
                    <a:pt x="79375" y="95250"/>
                    <a:pt x="111125" y="79375"/>
                  </a:cubicBezTo>
                  <a:lnTo>
                    <a:pt x="206375" y="0"/>
                  </a:lnTo>
                  <a:lnTo>
                    <a:pt x="142875" y="95250"/>
                  </a:lnTo>
                  <a:cubicBezTo>
                    <a:pt x="142875" y="95250"/>
                    <a:pt x="142875" y="142875"/>
                    <a:pt x="31750" y="254000"/>
                  </a:cubicBezTo>
                  <a:lnTo>
                    <a:pt x="0" y="192088"/>
                  </a:lnTo>
                  <a:close/>
                </a:path>
              </a:pathLst>
            </a:custGeom>
            <a:solidFill>
              <a:srgbClr val="53474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543D1F2E-022F-47FC-8CDE-1A3BC4FB654A}"/>
                </a:ext>
              </a:extLst>
            </p:cNvPr>
            <p:cNvSpPr/>
            <p:nvPr/>
          </p:nvSpPr>
          <p:spPr>
            <a:xfrm>
              <a:off x="7165735" y="4111941"/>
              <a:ext cx="255509" cy="457997"/>
            </a:xfrm>
            <a:custGeom>
              <a:avLst/>
              <a:gdLst>
                <a:gd name="connsiteX0" fmla="*/ 203439 w 255509"/>
                <a:gd name="connsiteY0" fmla="*/ 1588 h 457997"/>
                <a:gd name="connsiteX1" fmla="*/ 184389 w 255509"/>
                <a:gd name="connsiteY1" fmla="*/ 260350 h 457997"/>
                <a:gd name="connsiteX2" fmla="*/ 239952 w 255509"/>
                <a:gd name="connsiteY2" fmla="*/ 444500 h 457997"/>
                <a:gd name="connsiteX3" fmla="*/ 239 w 255509"/>
                <a:gd name="connsiteY3" fmla="*/ 425450 h 457997"/>
                <a:gd name="connsiteX4" fmla="*/ 55801 w 255509"/>
                <a:gd name="connsiteY4" fmla="*/ 258763 h 457997"/>
                <a:gd name="connsiteX5" fmla="*/ 36752 w 255509"/>
                <a:gd name="connsiteY5" fmla="*/ 0 h 457997"/>
                <a:gd name="connsiteX6" fmla="*/ 203439 w 255509"/>
                <a:gd name="connsiteY6" fmla="*/ 0 h 4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509" h="457997">
                  <a:moveTo>
                    <a:pt x="203439" y="1588"/>
                  </a:moveTo>
                  <a:cubicBezTo>
                    <a:pt x="203439" y="1588"/>
                    <a:pt x="184389" y="241300"/>
                    <a:pt x="184389" y="260350"/>
                  </a:cubicBezTo>
                  <a:cubicBezTo>
                    <a:pt x="184389" y="260350"/>
                    <a:pt x="295514" y="427037"/>
                    <a:pt x="239952" y="444500"/>
                  </a:cubicBezTo>
                  <a:cubicBezTo>
                    <a:pt x="184389" y="463550"/>
                    <a:pt x="-7699" y="466725"/>
                    <a:pt x="239" y="425450"/>
                  </a:cubicBezTo>
                  <a:cubicBezTo>
                    <a:pt x="19289" y="333375"/>
                    <a:pt x="55801" y="258763"/>
                    <a:pt x="55801" y="258763"/>
                  </a:cubicBezTo>
                  <a:lnTo>
                    <a:pt x="36752" y="0"/>
                  </a:lnTo>
                  <a:lnTo>
                    <a:pt x="203439" y="0"/>
                  </a:ln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รูปแบบอิสระ: รูปร่าง 14">
              <a:extLst>
                <a:ext uri="{FF2B5EF4-FFF2-40B4-BE49-F238E27FC236}">
                  <a16:creationId xmlns:a16="http://schemas.microsoft.com/office/drawing/2014/main" id="{857FCB99-FE26-4126-B045-4675B693E3D1}"/>
                </a:ext>
              </a:extLst>
            </p:cNvPr>
            <p:cNvSpPr/>
            <p:nvPr/>
          </p:nvSpPr>
          <p:spPr>
            <a:xfrm>
              <a:off x="6815454" y="4111941"/>
              <a:ext cx="255509" cy="457997"/>
            </a:xfrm>
            <a:custGeom>
              <a:avLst/>
              <a:gdLst>
                <a:gd name="connsiteX0" fmla="*/ 52070 w 255509"/>
                <a:gd name="connsiteY0" fmla="*/ 1588 h 457997"/>
                <a:gd name="connsiteX1" fmla="*/ 71120 w 255509"/>
                <a:gd name="connsiteY1" fmla="*/ 260350 h 457997"/>
                <a:gd name="connsiteX2" fmla="*/ 15558 w 255509"/>
                <a:gd name="connsiteY2" fmla="*/ 444500 h 457997"/>
                <a:gd name="connsiteX3" fmla="*/ 255270 w 255509"/>
                <a:gd name="connsiteY3" fmla="*/ 425450 h 457997"/>
                <a:gd name="connsiteX4" fmla="*/ 199708 w 255509"/>
                <a:gd name="connsiteY4" fmla="*/ 258763 h 457997"/>
                <a:gd name="connsiteX5" fmla="*/ 218758 w 255509"/>
                <a:gd name="connsiteY5" fmla="*/ 0 h 457997"/>
                <a:gd name="connsiteX6" fmla="*/ 52070 w 255509"/>
                <a:gd name="connsiteY6" fmla="*/ 0 h 4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509" h="457997">
                  <a:moveTo>
                    <a:pt x="52070" y="1588"/>
                  </a:moveTo>
                  <a:cubicBezTo>
                    <a:pt x="52070" y="1588"/>
                    <a:pt x="71120" y="241300"/>
                    <a:pt x="71120" y="260350"/>
                  </a:cubicBezTo>
                  <a:cubicBezTo>
                    <a:pt x="71120" y="260350"/>
                    <a:pt x="-40005" y="427037"/>
                    <a:pt x="15558" y="444500"/>
                  </a:cubicBezTo>
                  <a:cubicBezTo>
                    <a:pt x="71120" y="463550"/>
                    <a:pt x="263208" y="466725"/>
                    <a:pt x="255270" y="425450"/>
                  </a:cubicBezTo>
                  <a:cubicBezTo>
                    <a:pt x="236220" y="333375"/>
                    <a:pt x="199708" y="258763"/>
                    <a:pt x="199708" y="258763"/>
                  </a:cubicBezTo>
                  <a:lnTo>
                    <a:pt x="218758" y="0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กราฟิก 2">
              <a:extLst>
                <a:ext uri="{FF2B5EF4-FFF2-40B4-BE49-F238E27FC236}">
                  <a16:creationId xmlns:a16="http://schemas.microsoft.com/office/drawing/2014/main" id="{B65538F3-CBEE-49E5-ADF1-B317613814A1}"/>
                </a:ext>
              </a:extLst>
            </p:cNvPr>
            <p:cNvGrpSpPr/>
            <p:nvPr/>
          </p:nvGrpSpPr>
          <p:grpSpPr>
            <a:xfrm>
              <a:off x="6444044" y="825066"/>
              <a:ext cx="1313685" cy="1216986"/>
              <a:chOff x="6444044" y="825066"/>
              <a:chExt cx="1313685" cy="1216986"/>
            </a:xfrm>
          </p:grpSpPr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A75AFAA3-3D14-4CDD-B197-F80D0D4873F6}"/>
                  </a:ext>
                </a:extLst>
              </p:cNvPr>
              <p:cNvSpPr/>
              <p:nvPr/>
            </p:nvSpPr>
            <p:spPr>
              <a:xfrm>
                <a:off x="6444044" y="1559050"/>
                <a:ext cx="186942" cy="227724"/>
              </a:xfrm>
              <a:custGeom>
                <a:avLst/>
                <a:gdLst>
                  <a:gd name="connsiteX0" fmla="*/ 131380 w 186942"/>
                  <a:gd name="connsiteY0" fmla="*/ 8129 h 227724"/>
                  <a:gd name="connsiteX1" fmla="*/ 2793 w 186942"/>
                  <a:gd name="connsiteY1" fmla="*/ 76391 h 227724"/>
                  <a:gd name="connsiteX2" fmla="*/ 156780 w 186942"/>
                  <a:gd name="connsiteY2" fmla="*/ 212916 h 227724"/>
                  <a:gd name="connsiteX3" fmla="*/ 186943 w 186942"/>
                  <a:gd name="connsiteY3" fmla="*/ 157354 h 227724"/>
                  <a:gd name="connsiteX4" fmla="*/ 131380 w 186942"/>
                  <a:gd name="connsiteY4" fmla="*/ 8129 h 22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942" h="227724">
                    <a:moveTo>
                      <a:pt x="131380" y="8129"/>
                    </a:moveTo>
                    <a:cubicBezTo>
                      <a:pt x="131380" y="8129"/>
                      <a:pt x="23430" y="-34734"/>
                      <a:pt x="2793" y="76391"/>
                    </a:cubicBezTo>
                    <a:cubicBezTo>
                      <a:pt x="-19432" y="187516"/>
                      <a:pt x="96455" y="260541"/>
                      <a:pt x="156780" y="212916"/>
                    </a:cubicBezTo>
                    <a:lnTo>
                      <a:pt x="186943" y="157354"/>
                    </a:lnTo>
                    <a:lnTo>
                      <a:pt x="131380" y="8129"/>
                    </a:ln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รูปแบบอิสระ: รูปร่าง 29">
                <a:extLst>
                  <a:ext uri="{FF2B5EF4-FFF2-40B4-BE49-F238E27FC236}">
                    <a16:creationId xmlns:a16="http://schemas.microsoft.com/office/drawing/2014/main" id="{B31E3552-913E-469B-AE47-74958BE8BA1A}"/>
                  </a:ext>
                </a:extLst>
              </p:cNvPr>
              <p:cNvSpPr/>
              <p:nvPr/>
            </p:nvSpPr>
            <p:spPr>
              <a:xfrm>
                <a:off x="7570787" y="1559050"/>
                <a:ext cx="186942" cy="227724"/>
              </a:xfrm>
              <a:custGeom>
                <a:avLst/>
                <a:gdLst>
                  <a:gd name="connsiteX0" fmla="*/ 55563 w 186942"/>
                  <a:gd name="connsiteY0" fmla="*/ 8129 h 227724"/>
                  <a:gd name="connsiteX1" fmla="*/ 184150 w 186942"/>
                  <a:gd name="connsiteY1" fmla="*/ 76391 h 227724"/>
                  <a:gd name="connsiteX2" fmla="*/ 30162 w 186942"/>
                  <a:gd name="connsiteY2" fmla="*/ 212916 h 227724"/>
                  <a:gd name="connsiteX3" fmla="*/ 0 w 186942"/>
                  <a:gd name="connsiteY3" fmla="*/ 157354 h 227724"/>
                  <a:gd name="connsiteX4" fmla="*/ 55563 w 186942"/>
                  <a:gd name="connsiteY4" fmla="*/ 8129 h 22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942" h="227724">
                    <a:moveTo>
                      <a:pt x="55563" y="8129"/>
                    </a:moveTo>
                    <a:cubicBezTo>
                      <a:pt x="55563" y="8129"/>
                      <a:pt x="163513" y="-34734"/>
                      <a:pt x="184150" y="76391"/>
                    </a:cubicBezTo>
                    <a:cubicBezTo>
                      <a:pt x="206375" y="187516"/>
                      <a:pt x="90488" y="260541"/>
                      <a:pt x="30162" y="212916"/>
                    </a:cubicBezTo>
                    <a:lnTo>
                      <a:pt x="0" y="157354"/>
                    </a:lnTo>
                    <a:lnTo>
                      <a:pt x="55563" y="8129"/>
                    </a:lnTo>
                    <a:close/>
                  </a:path>
                </a:pathLst>
              </a:custGeom>
              <a:solidFill>
                <a:srgbClr val="FFEAD7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2E345AC1-4DC4-448B-A66D-BD2167137267}"/>
                  </a:ext>
                </a:extLst>
              </p:cNvPr>
              <p:cNvSpPr/>
              <p:nvPr/>
            </p:nvSpPr>
            <p:spPr>
              <a:xfrm>
                <a:off x="6511889" y="827404"/>
                <a:ext cx="1175314" cy="1214648"/>
              </a:xfrm>
              <a:custGeom>
                <a:avLst/>
                <a:gdLst>
                  <a:gd name="connsiteX0" fmla="*/ 1082710 w 1175314"/>
                  <a:gd name="connsiteY0" fmla="*/ 252413 h 1214648"/>
                  <a:gd name="connsiteX1" fmla="*/ 587410 w 1175314"/>
                  <a:gd name="connsiteY1" fmla="*/ 0 h 1214648"/>
                  <a:gd name="connsiteX2" fmla="*/ 92110 w 1175314"/>
                  <a:gd name="connsiteY2" fmla="*/ 252413 h 1214648"/>
                  <a:gd name="connsiteX3" fmla="*/ 76235 w 1175314"/>
                  <a:gd name="connsiteY3" fmla="*/ 908050 h 1214648"/>
                  <a:gd name="connsiteX4" fmla="*/ 587410 w 1175314"/>
                  <a:gd name="connsiteY4" fmla="*/ 1214438 h 1214648"/>
                  <a:gd name="connsiteX5" fmla="*/ 1098585 w 1175314"/>
                  <a:gd name="connsiteY5" fmla="*/ 908050 h 1214648"/>
                  <a:gd name="connsiteX6" fmla="*/ 1082710 w 1175314"/>
                  <a:gd name="connsiteY6" fmla="*/ 252413 h 121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5314" h="1214648">
                    <a:moveTo>
                      <a:pt x="1082710" y="252413"/>
                    </a:moveTo>
                    <a:cubicBezTo>
                      <a:pt x="920785" y="31750"/>
                      <a:pt x="587410" y="0"/>
                      <a:pt x="587410" y="0"/>
                    </a:cubicBezTo>
                    <a:cubicBezTo>
                      <a:pt x="587410" y="0"/>
                      <a:pt x="252448" y="31750"/>
                      <a:pt x="92110" y="252413"/>
                    </a:cubicBezTo>
                    <a:cubicBezTo>
                      <a:pt x="1622" y="376237"/>
                      <a:pt x="-52353" y="593725"/>
                      <a:pt x="76235" y="908050"/>
                    </a:cubicBezTo>
                    <a:cubicBezTo>
                      <a:pt x="76235" y="908050"/>
                      <a:pt x="-120615" y="1223963"/>
                      <a:pt x="587410" y="1214438"/>
                    </a:cubicBezTo>
                    <a:cubicBezTo>
                      <a:pt x="1295435" y="1222375"/>
                      <a:pt x="1098585" y="908050"/>
                      <a:pt x="1098585" y="908050"/>
                    </a:cubicBezTo>
                    <a:cubicBezTo>
                      <a:pt x="1227173" y="593725"/>
                      <a:pt x="1174785" y="377825"/>
                      <a:pt x="1082710" y="252413"/>
                    </a:cubicBezTo>
                    <a:close/>
                  </a:path>
                </a:pathLst>
              </a:custGeom>
              <a:solidFill>
                <a:srgbClr val="FFDABB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รูปแบบอิสระ: รูปร่าง 31">
                <a:extLst>
                  <a:ext uri="{FF2B5EF4-FFF2-40B4-BE49-F238E27FC236}">
                    <a16:creationId xmlns:a16="http://schemas.microsoft.com/office/drawing/2014/main" id="{20A8DBAA-1CFA-4B55-801F-218AC3D05BD2}"/>
                  </a:ext>
                </a:extLst>
              </p:cNvPr>
              <p:cNvSpPr/>
              <p:nvPr/>
            </p:nvSpPr>
            <p:spPr>
              <a:xfrm>
                <a:off x="6679008" y="1354948"/>
                <a:ext cx="240904" cy="58243"/>
              </a:xfrm>
              <a:custGeom>
                <a:avLst/>
                <a:gdLst>
                  <a:gd name="connsiteX0" fmla="*/ 240904 w 240904"/>
                  <a:gd name="connsiteY0" fmla="*/ 15381 h 58243"/>
                  <a:gd name="connsiteX1" fmla="*/ 223442 w 240904"/>
                  <a:gd name="connsiteY1" fmla="*/ 58243 h 58243"/>
                  <a:gd name="connsiteX2" fmla="*/ 10717 w 240904"/>
                  <a:gd name="connsiteY2" fmla="*/ 32844 h 58243"/>
                  <a:gd name="connsiteX3" fmla="*/ 240904 w 240904"/>
                  <a:gd name="connsiteY3" fmla="*/ 15381 h 5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904" h="58243">
                    <a:moveTo>
                      <a:pt x="240904" y="15381"/>
                    </a:moveTo>
                    <a:cubicBezTo>
                      <a:pt x="240904" y="15381"/>
                      <a:pt x="240904" y="58243"/>
                      <a:pt x="223442" y="58243"/>
                    </a:cubicBezTo>
                    <a:cubicBezTo>
                      <a:pt x="205980" y="58243"/>
                      <a:pt x="36117" y="32844"/>
                      <a:pt x="10717" y="32844"/>
                    </a:cubicBezTo>
                    <a:cubicBezTo>
                      <a:pt x="-14683" y="32844"/>
                      <a:pt x="-14683" y="-27481"/>
                      <a:pt x="240904" y="15381"/>
                    </a:cubicBezTo>
                    <a:close/>
                  </a:path>
                </a:pathLst>
              </a:custGeom>
              <a:solidFill>
                <a:srgbClr val="B3B3B3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ADEF0D5D-3B2D-4F4D-91A2-7FF4E56B54B0}"/>
                  </a:ext>
                </a:extLst>
              </p:cNvPr>
              <p:cNvSpPr/>
              <p:nvPr/>
            </p:nvSpPr>
            <p:spPr>
              <a:xfrm>
                <a:off x="7267574" y="1354703"/>
                <a:ext cx="240904" cy="58488"/>
              </a:xfrm>
              <a:custGeom>
                <a:avLst/>
                <a:gdLst>
                  <a:gd name="connsiteX0" fmla="*/ 0 w 240904"/>
                  <a:gd name="connsiteY0" fmla="*/ 15626 h 58488"/>
                  <a:gd name="connsiteX1" fmla="*/ 17463 w 240904"/>
                  <a:gd name="connsiteY1" fmla="*/ 58488 h 58488"/>
                  <a:gd name="connsiteX2" fmla="*/ 230188 w 240904"/>
                  <a:gd name="connsiteY2" fmla="*/ 33088 h 58488"/>
                  <a:gd name="connsiteX3" fmla="*/ 0 w 240904"/>
                  <a:gd name="connsiteY3" fmla="*/ 15626 h 5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904" h="58488">
                    <a:moveTo>
                      <a:pt x="0" y="15626"/>
                    </a:moveTo>
                    <a:cubicBezTo>
                      <a:pt x="0" y="15626"/>
                      <a:pt x="0" y="58488"/>
                      <a:pt x="17463" y="58488"/>
                    </a:cubicBezTo>
                    <a:cubicBezTo>
                      <a:pt x="34925" y="58488"/>
                      <a:pt x="204788" y="33088"/>
                      <a:pt x="230188" y="33088"/>
                    </a:cubicBezTo>
                    <a:cubicBezTo>
                      <a:pt x="255588" y="31501"/>
                      <a:pt x="255588" y="-27237"/>
                      <a:pt x="0" y="15626"/>
                    </a:cubicBezTo>
                    <a:close/>
                  </a:path>
                </a:pathLst>
              </a:custGeom>
              <a:solidFill>
                <a:srgbClr val="B3B3B3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รูปแบบอิสระ: รูปร่าง 33">
                <a:extLst>
                  <a:ext uri="{FF2B5EF4-FFF2-40B4-BE49-F238E27FC236}">
                    <a16:creationId xmlns:a16="http://schemas.microsoft.com/office/drawing/2014/main" id="{62D0D82E-B0DE-4E7B-A706-0DDAD3EE7A66}"/>
                  </a:ext>
                </a:extLst>
              </p:cNvPr>
              <p:cNvSpPr/>
              <p:nvPr/>
            </p:nvSpPr>
            <p:spPr>
              <a:xfrm>
                <a:off x="7013574" y="1881504"/>
                <a:ext cx="153987" cy="26811"/>
              </a:xfrm>
              <a:custGeom>
                <a:avLst/>
                <a:gdLst>
                  <a:gd name="connsiteX0" fmla="*/ 0 w 153987"/>
                  <a:gd name="connsiteY0" fmla="*/ 0 h 26811"/>
                  <a:gd name="connsiteX1" fmla="*/ 153988 w 153987"/>
                  <a:gd name="connsiteY1" fmla="*/ 0 h 2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987" h="26811">
                    <a:moveTo>
                      <a:pt x="0" y="0"/>
                    </a:moveTo>
                    <a:cubicBezTo>
                      <a:pt x="0" y="0"/>
                      <a:pt x="76200" y="60325"/>
                      <a:pt x="153988" y="0"/>
                    </a:cubicBezTo>
                  </a:path>
                </a:pathLst>
              </a:custGeom>
              <a:noFill/>
              <a:ln w="158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id="{BA9D2363-D62E-4688-918B-6A2F20436918}"/>
                  </a:ext>
                </a:extLst>
              </p:cNvPr>
              <p:cNvSpPr/>
              <p:nvPr/>
            </p:nvSpPr>
            <p:spPr>
              <a:xfrm>
                <a:off x="6511889" y="825066"/>
                <a:ext cx="1174819" cy="910387"/>
              </a:xfrm>
              <a:custGeom>
                <a:avLst/>
                <a:gdLst>
                  <a:gd name="connsiteX0" fmla="*/ 582647 w 1174819"/>
                  <a:gd name="connsiteY0" fmla="*/ 275388 h 910387"/>
                  <a:gd name="connsiteX1" fmla="*/ 139735 w 1174819"/>
                  <a:gd name="connsiteY1" fmla="*/ 275388 h 910387"/>
                  <a:gd name="connsiteX2" fmla="*/ 96872 w 1174819"/>
                  <a:gd name="connsiteY2" fmla="*/ 581775 h 910387"/>
                  <a:gd name="connsiteX3" fmla="*/ 76235 w 1174819"/>
                  <a:gd name="connsiteY3" fmla="*/ 910388 h 910387"/>
                  <a:gd name="connsiteX4" fmla="*/ 92110 w 1174819"/>
                  <a:gd name="connsiteY4" fmla="*/ 197600 h 910387"/>
                  <a:gd name="connsiteX5" fmla="*/ 587410 w 1174819"/>
                  <a:gd name="connsiteY5" fmla="*/ 750 h 910387"/>
                  <a:gd name="connsiteX6" fmla="*/ 1082710 w 1174819"/>
                  <a:gd name="connsiteY6" fmla="*/ 197600 h 910387"/>
                  <a:gd name="connsiteX7" fmla="*/ 1098585 w 1174819"/>
                  <a:gd name="connsiteY7" fmla="*/ 910388 h 910387"/>
                  <a:gd name="connsiteX8" fmla="*/ 1068423 w 1174819"/>
                  <a:gd name="connsiteY8" fmla="*/ 581775 h 910387"/>
                  <a:gd name="connsiteX9" fmla="*/ 1043022 w 1174819"/>
                  <a:gd name="connsiteY9" fmla="*/ 275388 h 910387"/>
                  <a:gd name="connsiteX10" fmla="*/ 582647 w 1174819"/>
                  <a:gd name="connsiteY10" fmla="*/ 275388 h 910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4819" h="910387">
                    <a:moveTo>
                      <a:pt x="582647" y="275388"/>
                    </a:moveTo>
                    <a:cubicBezTo>
                      <a:pt x="395323" y="275388"/>
                      <a:pt x="258798" y="138863"/>
                      <a:pt x="139735" y="275388"/>
                    </a:cubicBezTo>
                    <a:cubicBezTo>
                      <a:pt x="20673" y="411913"/>
                      <a:pt x="96872" y="581775"/>
                      <a:pt x="96872" y="581775"/>
                    </a:cubicBezTo>
                    <a:cubicBezTo>
                      <a:pt x="20673" y="667500"/>
                      <a:pt x="76235" y="910388"/>
                      <a:pt x="76235" y="910388"/>
                    </a:cubicBezTo>
                    <a:cubicBezTo>
                      <a:pt x="-52353" y="594475"/>
                      <a:pt x="1622" y="323013"/>
                      <a:pt x="92110" y="197600"/>
                    </a:cubicBezTo>
                    <a:cubicBezTo>
                      <a:pt x="254035" y="-23062"/>
                      <a:pt x="587410" y="750"/>
                      <a:pt x="587410" y="750"/>
                    </a:cubicBezTo>
                    <a:cubicBezTo>
                      <a:pt x="587410" y="750"/>
                      <a:pt x="922372" y="-23062"/>
                      <a:pt x="1082710" y="197600"/>
                    </a:cubicBezTo>
                    <a:cubicBezTo>
                      <a:pt x="1173198" y="321425"/>
                      <a:pt x="1227173" y="594475"/>
                      <a:pt x="1098585" y="910388"/>
                    </a:cubicBezTo>
                    <a:cubicBezTo>
                      <a:pt x="1098585" y="910388"/>
                      <a:pt x="1136685" y="667500"/>
                      <a:pt x="1068423" y="581775"/>
                    </a:cubicBezTo>
                    <a:cubicBezTo>
                      <a:pt x="1068423" y="581775"/>
                      <a:pt x="1157323" y="389688"/>
                      <a:pt x="1043022" y="275388"/>
                    </a:cubicBezTo>
                    <a:cubicBezTo>
                      <a:pt x="890622" y="122988"/>
                      <a:pt x="769973" y="275388"/>
                      <a:pt x="582647" y="275388"/>
                    </a:cubicBezTo>
                    <a:close/>
                  </a:path>
                </a:pathLst>
              </a:custGeom>
              <a:solidFill>
                <a:srgbClr val="A5A5A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รูปแบบอิสระ: รูปร่าง 35">
                <a:extLst>
                  <a:ext uri="{FF2B5EF4-FFF2-40B4-BE49-F238E27FC236}">
                    <a16:creationId xmlns:a16="http://schemas.microsoft.com/office/drawing/2014/main" id="{2534AB1D-9741-44C3-9929-1577CE266734}"/>
                  </a:ext>
                </a:extLst>
              </p:cNvPr>
              <p:cNvSpPr/>
              <p:nvPr/>
            </p:nvSpPr>
            <p:spPr>
              <a:xfrm>
                <a:off x="6719887" y="1606867"/>
                <a:ext cx="171450" cy="21872"/>
              </a:xfrm>
              <a:custGeom>
                <a:avLst/>
                <a:gdLst>
                  <a:gd name="connsiteX0" fmla="*/ 0 w 171450"/>
                  <a:gd name="connsiteY0" fmla="*/ 0 h 21872"/>
                  <a:gd name="connsiteX1" fmla="*/ 171450 w 171450"/>
                  <a:gd name="connsiteY1" fmla="*/ 0 h 2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50" h="21872">
                    <a:moveTo>
                      <a:pt x="0" y="0"/>
                    </a:moveTo>
                    <a:cubicBezTo>
                      <a:pt x="0" y="0"/>
                      <a:pt x="60325" y="49212"/>
                      <a:pt x="171450" y="0"/>
                    </a:cubicBezTo>
                  </a:path>
                </a:pathLst>
              </a:custGeom>
              <a:noFill/>
              <a:ln w="31750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id="{B56F6E45-6985-4856-8B09-DA60EDF76E7B}"/>
                  </a:ext>
                </a:extLst>
              </p:cNvPr>
              <p:cNvSpPr/>
              <p:nvPr/>
            </p:nvSpPr>
            <p:spPr>
              <a:xfrm>
                <a:off x="7269162" y="1606867"/>
                <a:ext cx="171450" cy="21872"/>
              </a:xfrm>
              <a:custGeom>
                <a:avLst/>
                <a:gdLst>
                  <a:gd name="connsiteX0" fmla="*/ 171450 w 171450"/>
                  <a:gd name="connsiteY0" fmla="*/ 0 h 21872"/>
                  <a:gd name="connsiteX1" fmla="*/ 0 w 171450"/>
                  <a:gd name="connsiteY1" fmla="*/ 0 h 2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50" h="21872">
                    <a:moveTo>
                      <a:pt x="171450" y="0"/>
                    </a:moveTo>
                    <a:cubicBezTo>
                      <a:pt x="171450" y="0"/>
                      <a:pt x="111125" y="49212"/>
                      <a:pt x="0" y="0"/>
                    </a:cubicBezTo>
                  </a:path>
                </a:pathLst>
              </a:custGeom>
              <a:noFill/>
              <a:ln w="31750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รูปแบบอิสระ: รูปร่าง 16">
              <a:extLst>
                <a:ext uri="{FF2B5EF4-FFF2-40B4-BE49-F238E27FC236}">
                  <a16:creationId xmlns:a16="http://schemas.microsoft.com/office/drawing/2014/main" id="{D4C35CE4-79C0-4776-8B61-058E322C8337}"/>
                </a:ext>
              </a:extLst>
            </p:cNvPr>
            <p:cNvSpPr/>
            <p:nvPr/>
          </p:nvSpPr>
          <p:spPr>
            <a:xfrm>
              <a:off x="6630458" y="2025967"/>
              <a:ext cx="1236835" cy="2123722"/>
            </a:xfrm>
            <a:custGeom>
              <a:avLst/>
              <a:gdLst>
                <a:gd name="connsiteX0" fmla="*/ 649817 w 1236835"/>
                <a:gd name="connsiteY0" fmla="*/ 0 h 2123722"/>
                <a:gd name="connsiteX1" fmla="*/ 981604 w 1236835"/>
                <a:gd name="connsiteY1" fmla="*/ 87313 h 2123722"/>
                <a:gd name="connsiteX2" fmla="*/ 1235604 w 1236835"/>
                <a:gd name="connsiteY2" fmla="*/ 595313 h 2123722"/>
                <a:gd name="connsiteX3" fmla="*/ 1108604 w 1236835"/>
                <a:gd name="connsiteY3" fmla="*/ 960438 h 2123722"/>
                <a:gd name="connsiteX4" fmla="*/ 1053042 w 1236835"/>
                <a:gd name="connsiteY4" fmla="*/ 873125 h 2123722"/>
                <a:gd name="connsiteX5" fmla="*/ 894292 w 1236835"/>
                <a:gd name="connsiteY5" fmla="*/ 809625 h 2123722"/>
                <a:gd name="connsiteX6" fmla="*/ 973667 w 1236835"/>
                <a:gd name="connsiteY6" fmla="*/ 2032000 h 2123722"/>
                <a:gd name="connsiteX7" fmla="*/ 21167 w 1236835"/>
                <a:gd name="connsiteY7" fmla="*/ 2032000 h 2123722"/>
                <a:gd name="connsiteX8" fmla="*/ 21167 w 1236835"/>
                <a:gd name="connsiteY8" fmla="*/ 1062037 h 2123722"/>
                <a:gd name="connsiteX9" fmla="*/ 100542 w 1236835"/>
                <a:gd name="connsiteY9" fmla="*/ 365125 h 2123722"/>
                <a:gd name="connsiteX10" fmla="*/ 649817 w 1236835"/>
                <a:gd name="connsiteY10" fmla="*/ 0 h 212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6835" h="2123722">
                  <a:moveTo>
                    <a:pt x="649817" y="0"/>
                  </a:moveTo>
                  <a:cubicBezTo>
                    <a:pt x="649817" y="0"/>
                    <a:pt x="870479" y="39688"/>
                    <a:pt x="981604" y="87313"/>
                  </a:cubicBezTo>
                  <a:cubicBezTo>
                    <a:pt x="1092729" y="134938"/>
                    <a:pt x="1219729" y="325438"/>
                    <a:pt x="1235604" y="595313"/>
                  </a:cubicBezTo>
                  <a:cubicBezTo>
                    <a:pt x="1251479" y="865188"/>
                    <a:pt x="1108604" y="960438"/>
                    <a:pt x="1108604" y="960438"/>
                  </a:cubicBezTo>
                  <a:cubicBezTo>
                    <a:pt x="1108604" y="960438"/>
                    <a:pt x="1068917" y="889000"/>
                    <a:pt x="1053042" y="873125"/>
                  </a:cubicBezTo>
                  <a:cubicBezTo>
                    <a:pt x="1037167" y="857250"/>
                    <a:pt x="910167" y="777875"/>
                    <a:pt x="894292" y="809625"/>
                  </a:cubicBezTo>
                  <a:cubicBezTo>
                    <a:pt x="878417" y="841375"/>
                    <a:pt x="973667" y="1127125"/>
                    <a:pt x="973667" y="2032000"/>
                  </a:cubicBezTo>
                  <a:cubicBezTo>
                    <a:pt x="973667" y="2032000"/>
                    <a:pt x="354542" y="2238375"/>
                    <a:pt x="21167" y="2032000"/>
                  </a:cubicBezTo>
                  <a:cubicBezTo>
                    <a:pt x="21167" y="2032000"/>
                    <a:pt x="-26458" y="1441450"/>
                    <a:pt x="21167" y="1062037"/>
                  </a:cubicBezTo>
                  <a:lnTo>
                    <a:pt x="100542" y="365125"/>
                  </a:lnTo>
                  <a:lnTo>
                    <a:pt x="649817" y="0"/>
                  </a:lnTo>
                  <a:close/>
                </a:path>
              </a:pathLst>
            </a:custGeom>
            <a:solidFill>
              <a:srgbClr val="E37828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AE9C2BD6-7D0A-4BC6-9CBA-20DBFD44D263}"/>
                </a:ext>
              </a:extLst>
            </p:cNvPr>
            <p:cNvSpPr/>
            <p:nvPr/>
          </p:nvSpPr>
          <p:spPr>
            <a:xfrm>
              <a:off x="6806797" y="2033904"/>
              <a:ext cx="857652" cy="1610998"/>
            </a:xfrm>
            <a:custGeom>
              <a:avLst/>
              <a:gdLst>
                <a:gd name="connsiteX0" fmla="*/ 75015 w 857652"/>
                <a:gd name="connsiteY0" fmla="*/ 762000 h 1610998"/>
                <a:gd name="connsiteX1" fmla="*/ 471890 w 857652"/>
                <a:gd name="connsiteY1" fmla="*/ 0 h 1610998"/>
                <a:gd name="connsiteX2" fmla="*/ 857653 w 857652"/>
                <a:gd name="connsiteY2" fmla="*/ 112713 h 1610998"/>
                <a:gd name="connsiteX3" fmla="*/ 532215 w 857652"/>
                <a:gd name="connsiteY3" fmla="*/ 808037 h 1610998"/>
                <a:gd name="connsiteX4" fmla="*/ 549678 w 857652"/>
                <a:gd name="connsiteY4" fmla="*/ 1555750 h 1610998"/>
                <a:gd name="connsiteX5" fmla="*/ 46440 w 857652"/>
                <a:gd name="connsiteY5" fmla="*/ 1587500 h 1610998"/>
                <a:gd name="connsiteX6" fmla="*/ 75015 w 857652"/>
                <a:gd name="connsiteY6" fmla="*/ 762000 h 161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652" h="1610998">
                  <a:moveTo>
                    <a:pt x="75015" y="762000"/>
                  </a:moveTo>
                  <a:cubicBezTo>
                    <a:pt x="75015" y="762000"/>
                    <a:pt x="249640" y="222250"/>
                    <a:pt x="471890" y="0"/>
                  </a:cubicBezTo>
                  <a:cubicBezTo>
                    <a:pt x="471890" y="0"/>
                    <a:pt x="752878" y="17463"/>
                    <a:pt x="857653" y="112713"/>
                  </a:cubicBezTo>
                  <a:cubicBezTo>
                    <a:pt x="857653" y="112713"/>
                    <a:pt x="578253" y="584200"/>
                    <a:pt x="532215" y="808037"/>
                  </a:cubicBezTo>
                  <a:cubicBezTo>
                    <a:pt x="532215" y="808037"/>
                    <a:pt x="644928" y="1476375"/>
                    <a:pt x="549678" y="1555750"/>
                  </a:cubicBezTo>
                  <a:cubicBezTo>
                    <a:pt x="454428" y="1635125"/>
                    <a:pt x="87715" y="1612900"/>
                    <a:pt x="46440" y="1587500"/>
                  </a:cubicBezTo>
                  <a:cubicBezTo>
                    <a:pt x="-4360" y="1555750"/>
                    <a:pt x="-36110" y="968375"/>
                    <a:pt x="75015" y="762000"/>
                  </a:cubicBezTo>
                  <a:close/>
                </a:path>
              </a:pathLst>
            </a:custGeom>
            <a:solidFill>
              <a:srgbClr val="E37828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1E8A1EBB-B836-4F86-B459-A366233F6080}"/>
                </a:ext>
              </a:extLst>
            </p:cNvPr>
            <p:cNvSpPr/>
            <p:nvPr/>
          </p:nvSpPr>
          <p:spPr>
            <a:xfrm>
              <a:off x="6691312" y="2756922"/>
              <a:ext cx="825500" cy="324731"/>
            </a:xfrm>
            <a:custGeom>
              <a:avLst/>
              <a:gdLst>
                <a:gd name="connsiteX0" fmla="*/ 0 w 825500"/>
                <a:gd name="connsiteY0" fmla="*/ 31044 h 324731"/>
                <a:gd name="connsiteX1" fmla="*/ 825500 w 825500"/>
                <a:gd name="connsiteY1" fmla="*/ 31044 h 324731"/>
                <a:gd name="connsiteX2" fmla="*/ 825500 w 825500"/>
                <a:gd name="connsiteY2" fmla="*/ 324732 h 324731"/>
                <a:gd name="connsiteX3" fmla="*/ 14287 w 825500"/>
                <a:gd name="connsiteY3" fmla="*/ 324732 h 324731"/>
                <a:gd name="connsiteX4" fmla="*/ 0 w 825500"/>
                <a:gd name="connsiteY4" fmla="*/ 31044 h 32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500" h="324731">
                  <a:moveTo>
                    <a:pt x="0" y="31044"/>
                  </a:moveTo>
                  <a:cubicBezTo>
                    <a:pt x="0" y="31044"/>
                    <a:pt x="558800" y="-38806"/>
                    <a:pt x="825500" y="31044"/>
                  </a:cubicBezTo>
                  <a:lnTo>
                    <a:pt x="825500" y="324732"/>
                  </a:lnTo>
                  <a:lnTo>
                    <a:pt x="14287" y="324732"/>
                  </a:lnTo>
                  <a:lnTo>
                    <a:pt x="0" y="31044"/>
                  </a:lnTo>
                  <a:close/>
                </a:path>
              </a:pathLst>
            </a:custGeom>
            <a:solidFill>
              <a:srgbClr val="B1521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รูปแบบอิสระ: รูปร่าง 19">
              <a:extLst>
                <a:ext uri="{FF2B5EF4-FFF2-40B4-BE49-F238E27FC236}">
                  <a16:creationId xmlns:a16="http://schemas.microsoft.com/office/drawing/2014/main" id="{298A1C5D-4DEE-4EBC-B672-8A5547C785A2}"/>
                </a:ext>
              </a:extLst>
            </p:cNvPr>
            <p:cNvSpPr/>
            <p:nvPr/>
          </p:nvSpPr>
          <p:spPr>
            <a:xfrm>
              <a:off x="6855362" y="2608140"/>
              <a:ext cx="525017" cy="691788"/>
            </a:xfrm>
            <a:custGeom>
              <a:avLst/>
              <a:gdLst>
                <a:gd name="connsiteX0" fmla="*/ 88362 w 525017"/>
                <a:gd name="connsiteY0" fmla="*/ 249676 h 691788"/>
                <a:gd name="connsiteX1" fmla="*/ 4225 w 525017"/>
                <a:gd name="connsiteY1" fmla="*/ 54414 h 691788"/>
                <a:gd name="connsiteX2" fmla="*/ 451900 w 525017"/>
                <a:gd name="connsiteY2" fmla="*/ 40126 h 691788"/>
                <a:gd name="connsiteX3" fmla="*/ 382050 w 525017"/>
                <a:gd name="connsiteY3" fmla="*/ 235389 h 691788"/>
                <a:gd name="connsiteX4" fmla="*/ 521750 w 525017"/>
                <a:gd name="connsiteY4" fmla="*/ 627501 h 691788"/>
                <a:gd name="connsiteX5" fmla="*/ 18513 w 525017"/>
                <a:gd name="connsiteY5" fmla="*/ 656077 h 691788"/>
                <a:gd name="connsiteX6" fmla="*/ 88362 w 525017"/>
                <a:gd name="connsiteY6" fmla="*/ 249676 h 69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017" h="691788">
                  <a:moveTo>
                    <a:pt x="88362" y="249676"/>
                  </a:moveTo>
                  <a:cubicBezTo>
                    <a:pt x="88362" y="249676"/>
                    <a:pt x="-22763" y="81402"/>
                    <a:pt x="4225" y="54414"/>
                  </a:cubicBezTo>
                  <a:cubicBezTo>
                    <a:pt x="32800" y="25839"/>
                    <a:pt x="339188" y="-44011"/>
                    <a:pt x="451900" y="40126"/>
                  </a:cubicBezTo>
                  <a:cubicBezTo>
                    <a:pt x="451900" y="40126"/>
                    <a:pt x="466188" y="109977"/>
                    <a:pt x="382050" y="235389"/>
                  </a:cubicBezTo>
                  <a:cubicBezTo>
                    <a:pt x="382050" y="235389"/>
                    <a:pt x="550325" y="598926"/>
                    <a:pt x="521750" y="627501"/>
                  </a:cubicBezTo>
                  <a:cubicBezTo>
                    <a:pt x="493175" y="656077"/>
                    <a:pt x="32800" y="738626"/>
                    <a:pt x="18513" y="656077"/>
                  </a:cubicBezTo>
                  <a:cubicBezTo>
                    <a:pt x="4225" y="573527"/>
                    <a:pt x="88362" y="249676"/>
                    <a:pt x="88362" y="249676"/>
                  </a:cubicBezTo>
                  <a:close/>
                </a:path>
              </a:pathLst>
            </a:custGeom>
            <a:solidFill>
              <a:srgbClr val="983E0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รูปแบบอิสระ: รูปร่าง 20">
              <a:extLst>
                <a:ext uri="{FF2B5EF4-FFF2-40B4-BE49-F238E27FC236}">
                  <a16:creationId xmlns:a16="http://schemas.microsoft.com/office/drawing/2014/main" id="{3BDE6673-19D6-4D62-81BC-6A0A74ADC83C}"/>
                </a:ext>
              </a:extLst>
            </p:cNvPr>
            <p:cNvSpPr/>
            <p:nvPr/>
          </p:nvSpPr>
          <p:spPr>
            <a:xfrm>
              <a:off x="6905995" y="2795978"/>
              <a:ext cx="381846" cy="150738"/>
            </a:xfrm>
            <a:custGeom>
              <a:avLst/>
              <a:gdLst>
                <a:gd name="connsiteX0" fmla="*/ 9155 w 381846"/>
                <a:gd name="connsiteY0" fmla="*/ 47551 h 150738"/>
                <a:gd name="connsiteX1" fmla="*/ 372692 w 381846"/>
                <a:gd name="connsiteY1" fmla="*/ 18976 h 150738"/>
                <a:gd name="connsiteX2" fmla="*/ 358405 w 381846"/>
                <a:gd name="connsiteY2" fmla="*/ 74539 h 150738"/>
                <a:gd name="connsiteX3" fmla="*/ 372692 w 381846"/>
                <a:gd name="connsiteY3" fmla="*/ 130101 h 150738"/>
                <a:gd name="connsiteX4" fmla="*/ 148854 w 381846"/>
                <a:gd name="connsiteY4" fmla="*/ 144389 h 150738"/>
                <a:gd name="connsiteX5" fmla="*/ 37729 w 381846"/>
                <a:gd name="connsiteY5" fmla="*/ 144389 h 150738"/>
                <a:gd name="connsiteX6" fmla="*/ 23442 w 381846"/>
                <a:gd name="connsiteY6" fmla="*/ 103114 h 150738"/>
                <a:gd name="connsiteX7" fmla="*/ 9155 w 381846"/>
                <a:gd name="connsiteY7" fmla="*/ 47551 h 15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846" h="150738">
                  <a:moveTo>
                    <a:pt x="9155" y="47551"/>
                  </a:moveTo>
                  <a:cubicBezTo>
                    <a:pt x="9155" y="47551"/>
                    <a:pt x="191717" y="-36586"/>
                    <a:pt x="372692" y="18976"/>
                  </a:cubicBezTo>
                  <a:cubicBezTo>
                    <a:pt x="372692" y="18976"/>
                    <a:pt x="386979" y="74539"/>
                    <a:pt x="358405" y="74539"/>
                  </a:cubicBezTo>
                  <a:cubicBezTo>
                    <a:pt x="358405" y="74539"/>
                    <a:pt x="399680" y="115814"/>
                    <a:pt x="372692" y="130101"/>
                  </a:cubicBezTo>
                  <a:cubicBezTo>
                    <a:pt x="372692" y="130101"/>
                    <a:pt x="190130" y="130101"/>
                    <a:pt x="148854" y="144389"/>
                  </a:cubicBezTo>
                  <a:cubicBezTo>
                    <a:pt x="107579" y="158676"/>
                    <a:pt x="79005" y="144389"/>
                    <a:pt x="37729" y="144389"/>
                  </a:cubicBezTo>
                  <a:cubicBezTo>
                    <a:pt x="-3546" y="144389"/>
                    <a:pt x="-3546" y="103114"/>
                    <a:pt x="23442" y="103114"/>
                  </a:cubicBezTo>
                  <a:cubicBezTo>
                    <a:pt x="23442" y="103114"/>
                    <a:pt x="-17833" y="90414"/>
                    <a:pt x="9155" y="47551"/>
                  </a:cubicBezTo>
                  <a:close/>
                </a:path>
              </a:pathLst>
            </a:custGeom>
            <a:solidFill>
              <a:srgbClr val="B1521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รูปแบบอิสระ: รูปร่าง 21">
              <a:extLst>
                <a:ext uri="{FF2B5EF4-FFF2-40B4-BE49-F238E27FC236}">
                  <a16:creationId xmlns:a16="http://schemas.microsoft.com/office/drawing/2014/main" id="{BCEF502B-1A07-4046-A1FC-BF574F00DBA0}"/>
                </a:ext>
              </a:extLst>
            </p:cNvPr>
            <p:cNvSpPr/>
            <p:nvPr/>
          </p:nvSpPr>
          <p:spPr>
            <a:xfrm>
              <a:off x="6728792" y="2478404"/>
              <a:ext cx="883269" cy="1027865"/>
            </a:xfrm>
            <a:custGeom>
              <a:avLst/>
              <a:gdLst>
                <a:gd name="connsiteX0" fmla="*/ 10145 w 883269"/>
                <a:gd name="connsiteY0" fmla="*/ 952500 h 1027865"/>
                <a:gd name="connsiteX1" fmla="*/ 73645 w 883269"/>
                <a:gd name="connsiteY1" fmla="*/ 1016000 h 1027865"/>
                <a:gd name="connsiteX2" fmla="*/ 740395 w 883269"/>
                <a:gd name="connsiteY2" fmla="*/ 206375 h 1027865"/>
                <a:gd name="connsiteX3" fmla="*/ 788020 w 883269"/>
                <a:gd name="connsiteY3" fmla="*/ 190500 h 1027865"/>
                <a:gd name="connsiteX4" fmla="*/ 819770 w 883269"/>
                <a:gd name="connsiteY4" fmla="*/ 95250 h 1027865"/>
                <a:gd name="connsiteX5" fmla="*/ 851520 w 883269"/>
                <a:gd name="connsiteY5" fmla="*/ 95250 h 1027865"/>
                <a:gd name="connsiteX6" fmla="*/ 883270 w 883269"/>
                <a:gd name="connsiteY6" fmla="*/ 31750 h 1027865"/>
                <a:gd name="connsiteX7" fmla="*/ 851520 w 883269"/>
                <a:gd name="connsiteY7" fmla="*/ 0 h 1027865"/>
                <a:gd name="connsiteX8" fmla="*/ 788020 w 883269"/>
                <a:gd name="connsiteY8" fmla="*/ 31750 h 1027865"/>
                <a:gd name="connsiteX9" fmla="*/ 788020 w 883269"/>
                <a:gd name="connsiteY9" fmla="*/ 79375 h 1027865"/>
                <a:gd name="connsiteX10" fmla="*/ 708645 w 883269"/>
                <a:gd name="connsiteY10" fmla="*/ 111125 h 1027865"/>
                <a:gd name="connsiteX11" fmla="*/ 692770 w 883269"/>
                <a:gd name="connsiteY11" fmla="*/ 174625 h 1027865"/>
                <a:gd name="connsiteX12" fmla="*/ 10145 w 883269"/>
                <a:gd name="connsiteY12" fmla="*/ 952500 h 102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3269" h="1027865">
                  <a:moveTo>
                    <a:pt x="10145" y="952500"/>
                  </a:moveTo>
                  <a:cubicBezTo>
                    <a:pt x="10145" y="952500"/>
                    <a:pt x="-37480" y="1063625"/>
                    <a:pt x="73645" y="1016000"/>
                  </a:cubicBezTo>
                  <a:lnTo>
                    <a:pt x="740395" y="206375"/>
                  </a:lnTo>
                  <a:lnTo>
                    <a:pt x="788020" y="190500"/>
                  </a:lnTo>
                  <a:lnTo>
                    <a:pt x="819770" y="95250"/>
                  </a:lnTo>
                  <a:lnTo>
                    <a:pt x="851520" y="95250"/>
                  </a:lnTo>
                  <a:lnTo>
                    <a:pt x="883270" y="31750"/>
                  </a:lnTo>
                  <a:lnTo>
                    <a:pt x="851520" y="0"/>
                  </a:lnTo>
                  <a:lnTo>
                    <a:pt x="788020" y="31750"/>
                  </a:lnTo>
                  <a:lnTo>
                    <a:pt x="788020" y="79375"/>
                  </a:lnTo>
                  <a:lnTo>
                    <a:pt x="708645" y="111125"/>
                  </a:lnTo>
                  <a:lnTo>
                    <a:pt x="692770" y="174625"/>
                  </a:lnTo>
                  <a:lnTo>
                    <a:pt x="10145" y="952500"/>
                  </a:lnTo>
                  <a:close/>
                </a:path>
              </a:pathLst>
            </a:custGeom>
            <a:solidFill>
              <a:srgbClr val="53474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07E968E1-05ED-4585-B6E8-0FCFD4342D22}"/>
                </a:ext>
              </a:extLst>
            </p:cNvPr>
            <p:cNvSpPr/>
            <p:nvPr/>
          </p:nvSpPr>
          <p:spPr>
            <a:xfrm rot="-2983759">
              <a:off x="7372084" y="1501116"/>
              <a:ext cx="1162051" cy="1127126"/>
            </a:xfrm>
            <a:custGeom>
              <a:avLst/>
              <a:gdLst>
                <a:gd name="connsiteX0" fmla="*/ 1162051 w 1162051"/>
                <a:gd name="connsiteY0" fmla="*/ 563563 h 1127126"/>
                <a:gd name="connsiteX1" fmla="*/ 581025 w 1162051"/>
                <a:gd name="connsiteY1" fmla="*/ 1127126 h 1127126"/>
                <a:gd name="connsiteX2" fmla="*/ -1 w 1162051"/>
                <a:gd name="connsiteY2" fmla="*/ 563563 h 1127126"/>
                <a:gd name="connsiteX3" fmla="*/ 581025 w 1162051"/>
                <a:gd name="connsiteY3" fmla="*/ 0 h 1127126"/>
                <a:gd name="connsiteX4" fmla="*/ 1162051 w 1162051"/>
                <a:gd name="connsiteY4" fmla="*/ 563563 h 112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1" h="1127126">
                  <a:moveTo>
                    <a:pt x="1162051" y="563563"/>
                  </a:moveTo>
                  <a:cubicBezTo>
                    <a:pt x="1162051" y="874810"/>
                    <a:pt x="901917" y="1127126"/>
                    <a:pt x="581025" y="1127126"/>
                  </a:cubicBezTo>
                  <a:cubicBezTo>
                    <a:pt x="260133" y="1127126"/>
                    <a:pt x="-1" y="874810"/>
                    <a:pt x="-1" y="563563"/>
                  </a:cubicBezTo>
                  <a:cubicBezTo>
                    <a:pt x="-1" y="252316"/>
                    <a:pt x="260133" y="0"/>
                    <a:pt x="581025" y="0"/>
                  </a:cubicBezTo>
                  <a:cubicBezTo>
                    <a:pt x="901916" y="0"/>
                    <a:pt x="1162051" y="252316"/>
                    <a:pt x="1162051" y="563563"/>
                  </a:cubicBezTo>
                  <a:close/>
                </a:path>
              </a:pathLst>
            </a:custGeom>
            <a:solidFill>
              <a:srgbClr val="FFE682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87A74049-E204-4E9C-A66B-349D11DB1B44}"/>
                </a:ext>
              </a:extLst>
            </p:cNvPr>
            <p:cNvSpPr/>
            <p:nvPr/>
          </p:nvSpPr>
          <p:spPr>
            <a:xfrm rot="-2983759">
              <a:off x="7589572" y="1712254"/>
              <a:ext cx="727075" cy="704850"/>
            </a:xfrm>
            <a:custGeom>
              <a:avLst/>
              <a:gdLst>
                <a:gd name="connsiteX0" fmla="*/ 727076 w 727075"/>
                <a:gd name="connsiteY0" fmla="*/ 352425 h 704850"/>
                <a:gd name="connsiteX1" fmla="*/ 363538 w 727075"/>
                <a:gd name="connsiteY1" fmla="*/ 704851 h 704850"/>
                <a:gd name="connsiteX2" fmla="*/ 1 w 727075"/>
                <a:gd name="connsiteY2" fmla="*/ 352425 h 704850"/>
                <a:gd name="connsiteX3" fmla="*/ 363538 w 727075"/>
                <a:gd name="connsiteY3" fmla="*/ 0 h 704850"/>
                <a:gd name="connsiteX4" fmla="*/ 727076 w 727075"/>
                <a:gd name="connsiteY4" fmla="*/ 352425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075" h="704850">
                  <a:moveTo>
                    <a:pt x="727076" y="352425"/>
                  </a:moveTo>
                  <a:cubicBezTo>
                    <a:pt x="727076" y="547065"/>
                    <a:pt x="564315" y="704851"/>
                    <a:pt x="363538" y="704851"/>
                  </a:cubicBezTo>
                  <a:cubicBezTo>
                    <a:pt x="162762" y="704851"/>
                    <a:pt x="1" y="547064"/>
                    <a:pt x="1" y="352425"/>
                  </a:cubicBezTo>
                  <a:cubicBezTo>
                    <a:pt x="1" y="157786"/>
                    <a:pt x="162762" y="0"/>
                    <a:pt x="363538" y="0"/>
                  </a:cubicBezTo>
                  <a:cubicBezTo>
                    <a:pt x="564315" y="0"/>
                    <a:pt x="727076" y="157786"/>
                    <a:pt x="727076" y="352425"/>
                  </a:cubicBezTo>
                  <a:close/>
                </a:path>
              </a:pathLst>
            </a:custGeom>
            <a:noFill/>
            <a:ln w="15875" cap="flat">
              <a:solidFill>
                <a:srgbClr val="E28E2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รูปแบบอิสระ: รูปร่าง 24">
              <a:extLst>
                <a:ext uri="{FF2B5EF4-FFF2-40B4-BE49-F238E27FC236}">
                  <a16:creationId xmlns:a16="http://schemas.microsoft.com/office/drawing/2014/main" id="{4E91C8E5-C92B-4C81-836F-00AE1C125909}"/>
                </a:ext>
              </a:extLst>
            </p:cNvPr>
            <p:cNvSpPr/>
            <p:nvPr/>
          </p:nvSpPr>
          <p:spPr>
            <a:xfrm>
              <a:off x="7786687" y="1906904"/>
              <a:ext cx="302065" cy="302851"/>
            </a:xfrm>
            <a:custGeom>
              <a:avLst/>
              <a:gdLst>
                <a:gd name="connsiteX0" fmla="*/ 285750 w 302065"/>
                <a:gd name="connsiteY0" fmla="*/ 0 h 302851"/>
                <a:gd name="connsiteX1" fmla="*/ 301625 w 302065"/>
                <a:gd name="connsiteY1" fmla="*/ 142875 h 302851"/>
                <a:gd name="connsiteX2" fmla="*/ 158750 w 302065"/>
                <a:gd name="connsiteY2" fmla="*/ 301625 h 302851"/>
                <a:gd name="connsiteX3" fmla="*/ 0 w 302065"/>
                <a:gd name="connsiteY3" fmla="*/ 142875 h 302851"/>
                <a:gd name="connsiteX4" fmla="*/ 127000 w 302065"/>
                <a:gd name="connsiteY4" fmla="*/ 15875 h 302851"/>
                <a:gd name="connsiteX5" fmla="*/ 285750 w 302065"/>
                <a:gd name="connsiteY5" fmla="*/ 0 h 30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65" h="302851">
                  <a:moveTo>
                    <a:pt x="285750" y="0"/>
                  </a:moveTo>
                  <a:cubicBezTo>
                    <a:pt x="285750" y="0"/>
                    <a:pt x="285750" y="79375"/>
                    <a:pt x="301625" y="142875"/>
                  </a:cubicBezTo>
                  <a:cubicBezTo>
                    <a:pt x="301625" y="142875"/>
                    <a:pt x="317500" y="285750"/>
                    <a:pt x="158750" y="301625"/>
                  </a:cubicBezTo>
                  <a:cubicBezTo>
                    <a:pt x="0" y="317500"/>
                    <a:pt x="0" y="174625"/>
                    <a:pt x="0" y="142875"/>
                  </a:cubicBezTo>
                  <a:cubicBezTo>
                    <a:pt x="0" y="111125"/>
                    <a:pt x="15875" y="31750"/>
                    <a:pt x="127000" y="15875"/>
                  </a:cubicBezTo>
                  <a:cubicBezTo>
                    <a:pt x="238125" y="0"/>
                    <a:pt x="206375" y="31750"/>
                    <a:pt x="285750" y="0"/>
                  </a:cubicBezTo>
                  <a:close/>
                </a:path>
              </a:pathLst>
            </a:custGeom>
            <a:noFill/>
            <a:ln w="15875" cap="flat">
              <a:solidFill>
                <a:srgbClr val="E28E2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รูปแบบอิสระ: รูปร่าง 25">
              <a:extLst>
                <a:ext uri="{FF2B5EF4-FFF2-40B4-BE49-F238E27FC236}">
                  <a16:creationId xmlns:a16="http://schemas.microsoft.com/office/drawing/2014/main" id="{F1414FE4-FCE2-4788-91AF-74FECFAC278B}"/>
                </a:ext>
              </a:extLst>
            </p:cNvPr>
            <p:cNvSpPr/>
            <p:nvPr/>
          </p:nvSpPr>
          <p:spPr>
            <a:xfrm>
              <a:off x="6486075" y="2002154"/>
              <a:ext cx="810074" cy="1357604"/>
            </a:xfrm>
            <a:custGeom>
              <a:avLst/>
              <a:gdLst>
                <a:gd name="connsiteX0" fmla="*/ 737050 w 810074"/>
                <a:gd name="connsiteY0" fmla="*/ 111125 h 1357604"/>
                <a:gd name="connsiteX1" fmla="*/ 248100 w 810074"/>
                <a:gd name="connsiteY1" fmla="*/ 390525 h 1357604"/>
                <a:gd name="connsiteX2" fmla="*/ 238575 w 810074"/>
                <a:gd name="connsiteY2" fmla="*/ 841375 h 1357604"/>
                <a:gd name="connsiteX3" fmla="*/ 429075 w 810074"/>
                <a:gd name="connsiteY3" fmla="*/ 1111250 h 1357604"/>
                <a:gd name="connsiteX4" fmla="*/ 571950 w 810074"/>
                <a:gd name="connsiteY4" fmla="*/ 1063625 h 1357604"/>
                <a:gd name="connsiteX5" fmla="*/ 524325 w 810074"/>
                <a:gd name="connsiteY5" fmla="*/ 1127125 h 1357604"/>
                <a:gd name="connsiteX6" fmla="*/ 603700 w 810074"/>
                <a:gd name="connsiteY6" fmla="*/ 1190625 h 1357604"/>
                <a:gd name="connsiteX7" fmla="*/ 587825 w 810074"/>
                <a:gd name="connsiteY7" fmla="*/ 1270000 h 1357604"/>
                <a:gd name="connsiteX8" fmla="*/ 540200 w 810074"/>
                <a:gd name="connsiteY8" fmla="*/ 1317625 h 1357604"/>
                <a:gd name="connsiteX9" fmla="*/ 492575 w 810074"/>
                <a:gd name="connsiteY9" fmla="*/ 1349375 h 1357604"/>
                <a:gd name="connsiteX10" fmla="*/ 317950 w 810074"/>
                <a:gd name="connsiteY10" fmla="*/ 1222375 h 1357604"/>
                <a:gd name="connsiteX11" fmla="*/ 16325 w 810074"/>
                <a:gd name="connsiteY11" fmla="*/ 841375 h 1357604"/>
                <a:gd name="connsiteX12" fmla="*/ 48075 w 810074"/>
                <a:gd name="connsiteY12" fmla="*/ 333375 h 1357604"/>
                <a:gd name="connsiteX13" fmla="*/ 346525 w 810074"/>
                <a:gd name="connsiteY13" fmla="*/ 111125 h 1357604"/>
                <a:gd name="connsiteX14" fmla="*/ 540200 w 810074"/>
                <a:gd name="connsiteY14" fmla="*/ 0 h 1357604"/>
                <a:gd name="connsiteX15" fmla="*/ 810075 w 810074"/>
                <a:gd name="connsiteY15" fmla="*/ 0 h 1357604"/>
                <a:gd name="connsiteX16" fmla="*/ 737050 w 810074"/>
                <a:gd name="connsiteY16" fmla="*/ 111125 h 135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0074" h="1357604">
                  <a:moveTo>
                    <a:pt x="737050" y="111125"/>
                  </a:moveTo>
                  <a:cubicBezTo>
                    <a:pt x="665612" y="206375"/>
                    <a:pt x="248100" y="390525"/>
                    <a:pt x="248100" y="390525"/>
                  </a:cubicBezTo>
                  <a:lnTo>
                    <a:pt x="238575" y="841375"/>
                  </a:lnTo>
                  <a:lnTo>
                    <a:pt x="429075" y="1111250"/>
                  </a:lnTo>
                  <a:cubicBezTo>
                    <a:pt x="429075" y="1111250"/>
                    <a:pt x="571950" y="1031875"/>
                    <a:pt x="571950" y="1063625"/>
                  </a:cubicBezTo>
                  <a:cubicBezTo>
                    <a:pt x="571950" y="1095375"/>
                    <a:pt x="524325" y="1127125"/>
                    <a:pt x="524325" y="1127125"/>
                  </a:cubicBezTo>
                  <a:cubicBezTo>
                    <a:pt x="524325" y="1127125"/>
                    <a:pt x="571950" y="1158875"/>
                    <a:pt x="603700" y="1190625"/>
                  </a:cubicBezTo>
                  <a:cubicBezTo>
                    <a:pt x="635450" y="1222375"/>
                    <a:pt x="587825" y="1270000"/>
                    <a:pt x="587825" y="1270000"/>
                  </a:cubicBezTo>
                  <a:cubicBezTo>
                    <a:pt x="587825" y="1317625"/>
                    <a:pt x="540200" y="1317625"/>
                    <a:pt x="540200" y="1317625"/>
                  </a:cubicBezTo>
                  <a:cubicBezTo>
                    <a:pt x="540200" y="1365250"/>
                    <a:pt x="492575" y="1349375"/>
                    <a:pt x="492575" y="1349375"/>
                  </a:cubicBezTo>
                  <a:cubicBezTo>
                    <a:pt x="397325" y="1397000"/>
                    <a:pt x="317950" y="1222375"/>
                    <a:pt x="317950" y="1222375"/>
                  </a:cubicBezTo>
                  <a:cubicBezTo>
                    <a:pt x="32200" y="968375"/>
                    <a:pt x="16325" y="841375"/>
                    <a:pt x="16325" y="841375"/>
                  </a:cubicBezTo>
                  <a:cubicBezTo>
                    <a:pt x="-12250" y="812800"/>
                    <a:pt x="-4313" y="490537"/>
                    <a:pt x="48075" y="333375"/>
                  </a:cubicBezTo>
                  <a:cubicBezTo>
                    <a:pt x="111575" y="142875"/>
                    <a:pt x="346525" y="111125"/>
                    <a:pt x="346525" y="111125"/>
                  </a:cubicBezTo>
                  <a:cubicBezTo>
                    <a:pt x="346525" y="111125"/>
                    <a:pt x="492575" y="95250"/>
                    <a:pt x="540200" y="0"/>
                  </a:cubicBezTo>
                  <a:lnTo>
                    <a:pt x="810075" y="0"/>
                  </a:lnTo>
                  <a:cubicBezTo>
                    <a:pt x="808487" y="0"/>
                    <a:pt x="781500" y="50800"/>
                    <a:pt x="737050" y="111125"/>
                  </a:cubicBez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0FAE98CF-CA45-4FE6-98FB-6030C6E357EB}"/>
                </a:ext>
              </a:extLst>
            </p:cNvPr>
            <p:cNvSpPr/>
            <p:nvPr/>
          </p:nvSpPr>
          <p:spPr>
            <a:xfrm>
              <a:off x="7211947" y="2649851"/>
              <a:ext cx="528346" cy="304803"/>
            </a:xfrm>
            <a:custGeom>
              <a:avLst/>
              <a:gdLst>
                <a:gd name="connsiteX0" fmla="*/ 527115 w 528346"/>
                <a:gd name="connsiteY0" fmla="*/ 257178 h 304803"/>
                <a:gd name="connsiteX1" fmla="*/ 225490 w 528346"/>
                <a:gd name="connsiteY1" fmla="*/ 304803 h 304803"/>
                <a:gd name="connsiteX2" fmla="*/ 3240 w 528346"/>
                <a:gd name="connsiteY2" fmla="*/ 177803 h 304803"/>
                <a:gd name="connsiteX3" fmla="*/ 34990 w 528346"/>
                <a:gd name="connsiteY3" fmla="*/ 98428 h 304803"/>
                <a:gd name="connsiteX4" fmla="*/ 114365 w 528346"/>
                <a:gd name="connsiteY4" fmla="*/ 50803 h 304803"/>
                <a:gd name="connsiteX5" fmla="*/ 146115 w 528346"/>
                <a:gd name="connsiteY5" fmla="*/ 3178 h 304803"/>
                <a:gd name="connsiteX6" fmla="*/ 238190 w 528346"/>
                <a:gd name="connsiteY6" fmla="*/ 57153 h 304803"/>
                <a:gd name="connsiteX7" fmla="*/ 262002 w 528346"/>
                <a:gd name="connsiteY7" fmla="*/ 128590 h 304803"/>
                <a:gd name="connsiteX8" fmla="*/ 400115 w 528346"/>
                <a:gd name="connsiteY8" fmla="*/ 82553 h 304803"/>
                <a:gd name="connsiteX9" fmla="*/ 527115 w 528346"/>
                <a:gd name="connsiteY9" fmla="*/ 257178 h 30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346" h="304803">
                  <a:moveTo>
                    <a:pt x="527115" y="257178"/>
                  </a:moveTo>
                  <a:cubicBezTo>
                    <a:pt x="527115" y="257178"/>
                    <a:pt x="336615" y="304803"/>
                    <a:pt x="225490" y="304803"/>
                  </a:cubicBezTo>
                  <a:cubicBezTo>
                    <a:pt x="-12635" y="304803"/>
                    <a:pt x="3240" y="177803"/>
                    <a:pt x="3240" y="177803"/>
                  </a:cubicBezTo>
                  <a:cubicBezTo>
                    <a:pt x="-12635" y="161928"/>
                    <a:pt x="34990" y="98428"/>
                    <a:pt x="34990" y="98428"/>
                  </a:cubicBezTo>
                  <a:cubicBezTo>
                    <a:pt x="34990" y="34928"/>
                    <a:pt x="114365" y="50803"/>
                    <a:pt x="114365" y="50803"/>
                  </a:cubicBezTo>
                  <a:cubicBezTo>
                    <a:pt x="114365" y="50803"/>
                    <a:pt x="114365" y="19053"/>
                    <a:pt x="146115" y="3178"/>
                  </a:cubicBezTo>
                  <a:cubicBezTo>
                    <a:pt x="177865" y="-12697"/>
                    <a:pt x="209615" y="34928"/>
                    <a:pt x="238190" y="57153"/>
                  </a:cubicBezTo>
                  <a:cubicBezTo>
                    <a:pt x="266765" y="79378"/>
                    <a:pt x="262002" y="128590"/>
                    <a:pt x="262002" y="128590"/>
                  </a:cubicBezTo>
                  <a:cubicBezTo>
                    <a:pt x="330265" y="127003"/>
                    <a:pt x="400115" y="82553"/>
                    <a:pt x="400115" y="82553"/>
                  </a:cubicBezTo>
                  <a:cubicBezTo>
                    <a:pt x="400115" y="82553"/>
                    <a:pt x="542990" y="146053"/>
                    <a:pt x="527115" y="257178"/>
                  </a:cubicBezTo>
                  <a:close/>
                </a:path>
              </a:pathLst>
            </a:custGeom>
            <a:solidFill>
              <a:srgbClr val="FFDABB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664ED50D-67D2-4185-9861-29E390837601}"/>
                </a:ext>
              </a:extLst>
            </p:cNvPr>
            <p:cNvSpPr/>
            <p:nvPr/>
          </p:nvSpPr>
          <p:spPr>
            <a:xfrm rot="-2983759">
              <a:off x="7443521" y="1570966"/>
              <a:ext cx="1019175" cy="987425"/>
            </a:xfrm>
            <a:custGeom>
              <a:avLst/>
              <a:gdLst>
                <a:gd name="connsiteX0" fmla="*/ 1019176 w 1019175"/>
                <a:gd name="connsiteY0" fmla="*/ 493713 h 987425"/>
                <a:gd name="connsiteX1" fmla="*/ 509588 w 1019175"/>
                <a:gd name="connsiteY1" fmla="*/ 987426 h 987425"/>
                <a:gd name="connsiteX2" fmla="*/ -1 w 1019175"/>
                <a:gd name="connsiteY2" fmla="*/ 493713 h 987425"/>
                <a:gd name="connsiteX3" fmla="*/ 509588 w 1019175"/>
                <a:gd name="connsiteY3" fmla="*/ 0 h 987425"/>
                <a:gd name="connsiteX4" fmla="*/ 1019176 w 1019175"/>
                <a:gd name="connsiteY4" fmla="*/ 493713 h 98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987425">
                  <a:moveTo>
                    <a:pt x="1019176" y="493713"/>
                  </a:moveTo>
                  <a:cubicBezTo>
                    <a:pt x="1019176" y="766383"/>
                    <a:pt x="791026" y="987426"/>
                    <a:pt x="509588" y="987426"/>
                  </a:cubicBezTo>
                  <a:cubicBezTo>
                    <a:pt x="228150" y="987426"/>
                    <a:pt x="-1" y="766383"/>
                    <a:pt x="-1" y="493713"/>
                  </a:cubicBezTo>
                  <a:cubicBezTo>
                    <a:pt x="-1" y="221043"/>
                    <a:pt x="228150" y="0"/>
                    <a:pt x="509588" y="0"/>
                  </a:cubicBezTo>
                  <a:cubicBezTo>
                    <a:pt x="791026" y="0"/>
                    <a:pt x="1019176" y="221043"/>
                    <a:pt x="1019176" y="493713"/>
                  </a:cubicBezTo>
                  <a:close/>
                </a:path>
              </a:pathLst>
            </a:custGeom>
            <a:noFill/>
            <a:ln w="15875" cap="flat">
              <a:solidFill>
                <a:srgbClr val="E28E2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ตัวแทนข้อความ 38">
            <a:extLst>
              <a:ext uri="{FF2B5EF4-FFF2-40B4-BE49-F238E27FC236}">
                <a16:creationId xmlns:a16="http://schemas.microsoft.com/office/drawing/2014/main" id="{0E583EA8-816E-418B-BF4C-B5E30B453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8822" y="1792924"/>
            <a:ext cx="3095048" cy="1851978"/>
          </a:xfrm>
        </p:spPr>
        <p:txBody>
          <a:bodyPr/>
          <a:lstStyle/>
          <a:p>
            <a:pPr algn="ctr">
              <a:lnSpc>
                <a:spcPct val="105000"/>
              </a:lnSpc>
            </a:pPr>
            <a:r>
              <a:rPr lang="th-TH" sz="2000" spc="0" dirty="0">
                <a:solidFill>
                  <a:schemeClr val="tx1"/>
                </a:solidFill>
                <a:latin typeface="+mn-lt"/>
                <a:cs typeface="+mn-cs"/>
              </a:rPr>
              <a:t>สร้างพลเมืองที่ดีของชาติ</a:t>
            </a:r>
          </a:p>
          <a:p>
            <a:pPr algn="ctr">
              <a:lnSpc>
                <a:spcPct val="105000"/>
              </a:lnSpc>
            </a:pPr>
            <a:r>
              <a:rPr lang="th-TH" sz="2000" spc="0" dirty="0">
                <a:solidFill>
                  <a:schemeClr val="tx1"/>
                </a:solidFill>
                <a:latin typeface="+mn-lt"/>
                <a:cs typeface="+mn-cs"/>
              </a:rPr>
              <a:t>สร้างศาสนยายาทที่ดี</a:t>
            </a:r>
          </a:p>
          <a:p>
            <a:pPr algn="ctr">
              <a:lnSpc>
                <a:spcPct val="105000"/>
              </a:lnSpc>
            </a:pPr>
            <a:r>
              <a:rPr lang="th-TH" sz="2000" spc="0" dirty="0">
                <a:solidFill>
                  <a:schemeClr val="tx1"/>
                </a:solidFill>
                <a:latin typeface="+mn-lt"/>
                <a:cs typeface="+mn-cs"/>
              </a:rPr>
              <a:t>ให้กับพระพุทธศาสนา</a:t>
            </a:r>
            <a:endParaRPr lang="en-US" sz="2000" spc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7023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monk">
      <a:dk1>
        <a:sysClr val="windowText" lastClr="000000"/>
      </a:dk1>
      <a:lt1>
        <a:srgbClr val="F6E9B5"/>
      </a:lt1>
      <a:dk2>
        <a:srgbClr val="FFDABB"/>
      </a:dk2>
      <a:lt2>
        <a:srgbClr val="FFFFFF"/>
      </a:lt2>
      <a:accent1>
        <a:srgbClr val="E37828"/>
      </a:accent1>
      <a:accent2>
        <a:srgbClr val="B15210"/>
      </a:accent2>
      <a:accent3>
        <a:srgbClr val="983E0A"/>
      </a:accent3>
      <a:accent4>
        <a:srgbClr val="887364"/>
      </a:accent4>
      <a:accent5>
        <a:srgbClr val="9C8576"/>
      </a:accent5>
      <a:accent6>
        <a:srgbClr val="A5A5A5"/>
      </a:accent6>
      <a:hlink>
        <a:srgbClr val="0563C1"/>
      </a:hlink>
      <a:folHlink>
        <a:srgbClr val="954F72"/>
      </a:folHlink>
    </a:clrScheme>
    <a:fontScheme name="monk">
      <a:majorFont>
        <a:latin typeface="Mali Medium"/>
        <a:ea typeface=""/>
        <a:cs typeface="Mali Medium"/>
      </a:majorFont>
      <a:minorFont>
        <a:latin typeface="Sarabun"/>
        <a:ea typeface=""/>
        <a:cs typeface="Sarabu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1865</TotalTime>
  <Words>212</Words>
  <Application>Microsoft Office PowerPoint</Application>
  <PresentationFormat>On-screen Show (16:9)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Mali</vt:lpstr>
      <vt:lpstr>TH Sarabun New</vt:lpstr>
      <vt:lpstr>Arial</vt:lpstr>
      <vt:lpstr>Sarabun</vt:lpstr>
      <vt:lpstr>Mali Medium</vt:lpstr>
      <vt:lpstr>Calibri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Phakawan W.</Manager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PowerPointHub-Monk</dc:title>
  <dc:creator>www.PowerPointhub.com; www.iSlidesHub.com</dc:creator>
  <cp:lastModifiedBy>นายขวัญตระกูล บุทธิจักร</cp:lastModifiedBy>
  <cp:revision>16</cp:revision>
  <dcterms:created xsi:type="dcterms:W3CDTF">2022-05-23T03:23:43Z</dcterms:created>
  <dcterms:modified xsi:type="dcterms:W3CDTF">2023-05-02T09:18:13Z</dcterms:modified>
</cp:coreProperties>
</file>